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2"/>
  </p:notesMasterIdLst>
  <p:sldIdLst>
    <p:sldId id="285" r:id="rId5"/>
    <p:sldId id="287" r:id="rId6"/>
    <p:sldId id="349" r:id="rId7"/>
    <p:sldId id="356" r:id="rId8"/>
    <p:sldId id="358" r:id="rId9"/>
    <p:sldId id="357" r:id="rId10"/>
    <p:sldId id="359" r:id="rId11"/>
    <p:sldId id="360" r:id="rId12"/>
    <p:sldId id="361" r:id="rId13"/>
    <p:sldId id="350" r:id="rId14"/>
    <p:sldId id="351" r:id="rId15"/>
    <p:sldId id="352" r:id="rId16"/>
    <p:sldId id="353" r:id="rId17"/>
    <p:sldId id="354" r:id="rId18"/>
    <p:sldId id="362" r:id="rId19"/>
    <p:sldId id="334" r:id="rId20"/>
    <p:sldId id="319" r:id="rId21"/>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1C29"/>
    <a:srgbClr val="FFFFFF"/>
    <a:srgbClr val="D32F2F"/>
    <a:srgbClr val="2C3E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618" autoAdjust="0"/>
    <p:restoredTop sz="94672"/>
  </p:normalViewPr>
  <p:slideViewPr>
    <p:cSldViewPr snapToGrid="0" showGuides="1">
      <p:cViewPr varScale="1">
        <p:scale>
          <a:sx n="81" d="100"/>
          <a:sy n="81" d="100"/>
        </p:scale>
        <p:origin x="586" y="62"/>
      </p:cViewPr>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gs" Target="tags/tag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ễn Văn Trung - Khoa CNTT" userId="489571c6-8ba5-4f05-9b07-0f8a8ce47714" providerId="ADAL" clId="{4524EA00-494E-4F72-876A-33E96BA7B5C9}"/>
    <pc:docChg chg="custSel modSld">
      <pc:chgData name="Nguyễn Văn Trung - Khoa CNTT" userId="489571c6-8ba5-4f05-9b07-0f8a8ce47714" providerId="ADAL" clId="{4524EA00-494E-4F72-876A-33E96BA7B5C9}" dt="2021-08-12T10:55:01.748" v="17" actId="20577"/>
      <pc:docMkLst>
        <pc:docMk/>
      </pc:docMkLst>
      <pc:sldChg chg="modSp mod">
        <pc:chgData name="Nguyễn Văn Trung - Khoa CNTT" userId="489571c6-8ba5-4f05-9b07-0f8a8ce47714" providerId="ADAL" clId="{4524EA00-494E-4F72-876A-33E96BA7B5C9}" dt="2021-08-12T10:54:03.644" v="13"/>
        <pc:sldMkLst>
          <pc:docMk/>
          <pc:sldMk cId="3671363652" sldId="285"/>
        </pc:sldMkLst>
        <pc:spChg chg="mod">
          <ac:chgData name="Nguyễn Văn Trung - Khoa CNTT" userId="489571c6-8ba5-4f05-9b07-0f8a8ce47714" providerId="ADAL" clId="{4524EA00-494E-4F72-876A-33E96BA7B5C9}" dt="2021-08-12T10:54:03.644" v="13"/>
          <ac:spMkLst>
            <pc:docMk/>
            <pc:sldMk cId="3671363652" sldId="285"/>
            <ac:spMk id="19" creationId="{CEF99411-4709-4D85-A7C3-945C4791A054}"/>
          </ac:spMkLst>
        </pc:spChg>
      </pc:sldChg>
      <pc:sldChg chg="modSp mod">
        <pc:chgData name="Nguyễn Văn Trung - Khoa CNTT" userId="489571c6-8ba5-4f05-9b07-0f8a8ce47714" providerId="ADAL" clId="{4524EA00-494E-4F72-876A-33E96BA7B5C9}" dt="2021-08-12T10:55:01.748" v="17" actId="20577"/>
        <pc:sldMkLst>
          <pc:docMk/>
          <pc:sldMk cId="1000855734" sldId="349"/>
        </pc:sldMkLst>
        <pc:spChg chg="mod">
          <ac:chgData name="Nguyễn Văn Trung - Khoa CNTT" userId="489571c6-8ba5-4f05-9b07-0f8a8ce47714" providerId="ADAL" clId="{4524EA00-494E-4F72-876A-33E96BA7B5C9}" dt="2021-08-12T10:55:01.748" v="17" actId="20577"/>
          <ac:spMkLst>
            <pc:docMk/>
            <pc:sldMk cId="1000855734" sldId="349"/>
            <ac:spMk id="2" creationId="{36F68BEA-5A37-464D-9E18-E392FF290DA8}"/>
          </ac:spMkLst>
        </pc:spChg>
      </pc:sldChg>
    </pc:docChg>
  </pc:docChgLst>
  <pc:docChgLst>
    <pc:chgData name="Nguyễn Đắc Quỳnh Mi" userId="c5623712-c81f-422d-b1a2-725fdebbcbcf" providerId="ADAL" clId="{EB6DE65A-2DC4-48D3-8B96-CAC53FF2228D}"/>
    <pc:docChg chg="modSld">
      <pc:chgData name="Nguyễn Đắc Quỳnh Mi" userId="c5623712-c81f-422d-b1a2-725fdebbcbcf" providerId="ADAL" clId="{EB6DE65A-2DC4-48D3-8B96-CAC53FF2228D}" dt="2021-09-08T07:19:23.652" v="103" actId="20577"/>
      <pc:docMkLst>
        <pc:docMk/>
      </pc:docMkLst>
      <pc:sldChg chg="modSp mod">
        <pc:chgData name="Nguyễn Đắc Quỳnh Mi" userId="c5623712-c81f-422d-b1a2-725fdebbcbcf" providerId="ADAL" clId="{EB6DE65A-2DC4-48D3-8B96-CAC53FF2228D}" dt="2021-09-08T07:18:45.511" v="1" actId="20577"/>
        <pc:sldMkLst>
          <pc:docMk/>
          <pc:sldMk cId="3671363652" sldId="285"/>
        </pc:sldMkLst>
        <pc:spChg chg="mod">
          <ac:chgData name="Nguyễn Đắc Quỳnh Mi" userId="c5623712-c81f-422d-b1a2-725fdebbcbcf" providerId="ADAL" clId="{EB6DE65A-2DC4-48D3-8B96-CAC53FF2228D}" dt="2021-09-08T07:18:45.511" v="1" actId="20577"/>
          <ac:spMkLst>
            <pc:docMk/>
            <pc:sldMk cId="3671363652" sldId="285"/>
            <ac:spMk id="19" creationId="{CEF99411-4709-4D85-A7C3-945C4791A054}"/>
          </ac:spMkLst>
        </pc:spChg>
      </pc:sldChg>
      <pc:sldChg chg="modSp mod">
        <pc:chgData name="Nguyễn Đắc Quỳnh Mi" userId="c5623712-c81f-422d-b1a2-725fdebbcbcf" providerId="ADAL" clId="{EB6DE65A-2DC4-48D3-8B96-CAC53FF2228D}" dt="2021-09-08T07:19:23.652" v="103" actId="20577"/>
        <pc:sldMkLst>
          <pc:docMk/>
          <pc:sldMk cId="133809529" sldId="287"/>
        </pc:sldMkLst>
        <pc:spChg chg="mod">
          <ac:chgData name="Nguyễn Đắc Quỳnh Mi" userId="c5623712-c81f-422d-b1a2-725fdebbcbcf" providerId="ADAL" clId="{EB6DE65A-2DC4-48D3-8B96-CAC53FF2228D}" dt="2021-09-08T07:19:14.175" v="76" actId="20577"/>
          <ac:spMkLst>
            <pc:docMk/>
            <pc:sldMk cId="133809529" sldId="287"/>
            <ac:spMk id="6" creationId="{E897AC01-B1E3-4ACD-B024-00F9CB90D974}"/>
          </ac:spMkLst>
        </pc:spChg>
        <pc:spChg chg="mod">
          <ac:chgData name="Nguyễn Đắc Quỳnh Mi" userId="c5623712-c81f-422d-b1a2-725fdebbcbcf" providerId="ADAL" clId="{EB6DE65A-2DC4-48D3-8B96-CAC53FF2228D}" dt="2021-09-08T07:19:19.993" v="91" actId="20577"/>
          <ac:spMkLst>
            <pc:docMk/>
            <pc:sldMk cId="133809529" sldId="287"/>
            <ac:spMk id="11" creationId="{9AA2EB42-0331-4549-92A8-23D1AACEBBA7}"/>
          </ac:spMkLst>
        </pc:spChg>
        <pc:spChg chg="mod">
          <ac:chgData name="Nguyễn Đắc Quỳnh Mi" userId="c5623712-c81f-422d-b1a2-725fdebbcbcf" providerId="ADAL" clId="{EB6DE65A-2DC4-48D3-8B96-CAC53FF2228D}" dt="2021-09-08T07:19:23.652" v="103" actId="20577"/>
          <ac:spMkLst>
            <pc:docMk/>
            <pc:sldMk cId="133809529" sldId="287"/>
            <ac:spMk id="14" creationId="{66816585-DEDC-48DD-A73D-0F67EDBE481E}"/>
          </ac:spMkLst>
        </pc:spChg>
      </pc:sldChg>
    </pc:docChg>
  </pc:docChgLst>
  <pc:docChgLst>
    <pc:chgData name="Nguyễn Văn Trung - Khoa CNTT" userId="489571c6-8ba5-4f05-9b07-0f8a8ce47714" providerId="ADAL" clId="{6F6E64B0-E5CB-A540-AB30-615791044BA2}"/>
    <pc:docChg chg="custSel addSld modSld">
      <pc:chgData name="Nguyễn Văn Trung - Khoa CNTT" userId="489571c6-8ba5-4f05-9b07-0f8a8ce47714" providerId="ADAL" clId="{6F6E64B0-E5CB-A540-AB30-615791044BA2}" dt="2021-07-26T04:26:28.651" v="144" actId="108"/>
      <pc:docMkLst>
        <pc:docMk/>
      </pc:docMkLst>
      <pc:sldChg chg="modSp">
        <pc:chgData name="Nguyễn Văn Trung - Khoa CNTT" userId="489571c6-8ba5-4f05-9b07-0f8a8ce47714" providerId="ADAL" clId="{6F6E64B0-E5CB-A540-AB30-615791044BA2}" dt="2021-07-26T02:56:29.308" v="0"/>
        <pc:sldMkLst>
          <pc:docMk/>
          <pc:sldMk cId="1000855734" sldId="349"/>
        </pc:sldMkLst>
        <pc:spChg chg="mod">
          <ac:chgData name="Nguyễn Văn Trung - Khoa CNTT" userId="489571c6-8ba5-4f05-9b07-0f8a8ce47714" providerId="ADAL" clId="{6F6E64B0-E5CB-A540-AB30-615791044BA2}" dt="2021-07-26T02:56:29.308" v="0"/>
          <ac:spMkLst>
            <pc:docMk/>
            <pc:sldMk cId="1000855734" sldId="349"/>
            <ac:spMk id="62" creationId="{00000000-0000-0000-0000-000000000000}"/>
          </ac:spMkLst>
        </pc:spChg>
      </pc:sldChg>
      <pc:sldChg chg="modSp add mod">
        <pc:chgData name="Nguyễn Văn Trung - Khoa CNTT" userId="489571c6-8ba5-4f05-9b07-0f8a8ce47714" providerId="ADAL" clId="{6F6E64B0-E5CB-A540-AB30-615791044BA2}" dt="2021-07-26T04:26:28.651" v="144" actId="108"/>
        <pc:sldMkLst>
          <pc:docMk/>
          <pc:sldMk cId="3682936672" sldId="355"/>
        </pc:sldMkLst>
        <pc:spChg chg="mod">
          <ac:chgData name="Nguyễn Văn Trung - Khoa CNTT" userId="489571c6-8ba5-4f05-9b07-0f8a8ce47714" providerId="ADAL" clId="{6F6E64B0-E5CB-A540-AB30-615791044BA2}" dt="2021-07-26T02:56:50.308" v="6" actId="20577"/>
          <ac:spMkLst>
            <pc:docMk/>
            <pc:sldMk cId="3682936672" sldId="355"/>
            <ac:spMk id="2" creationId="{36F68BEA-5A37-464D-9E18-E392FF290DA8}"/>
          </ac:spMkLst>
        </pc:spChg>
        <pc:spChg chg="mod">
          <ac:chgData name="Nguyễn Văn Trung - Khoa CNTT" userId="489571c6-8ba5-4f05-9b07-0f8a8ce47714" providerId="ADAL" clId="{6F6E64B0-E5CB-A540-AB30-615791044BA2}" dt="2021-07-26T04:26:28.651" v="144" actId="108"/>
          <ac:spMkLst>
            <pc:docMk/>
            <pc:sldMk cId="3682936672" sldId="355"/>
            <ac:spMk id="62" creationId="{00000000-0000-0000-0000-000000000000}"/>
          </ac:spMkLst>
        </pc:spChg>
      </pc:sldChg>
    </pc:docChg>
  </pc:docChgLst>
  <pc:docChgLst>
    <pc:chgData name="Nguyễn Văn" userId="489571c6-8ba5-4f05-9b07-0f8a8ce47714" providerId="ADAL" clId="{014AB6C8-2B75-414F-99C8-2CFAF0BA24AE}"/>
    <pc:docChg chg="undo custSel addSld modSld">
      <pc:chgData name="Nguyễn Văn" userId="489571c6-8ba5-4f05-9b07-0f8a8ce47714" providerId="ADAL" clId="{014AB6C8-2B75-414F-99C8-2CFAF0BA24AE}" dt="2020-09-01T04:00:18.537" v="1413" actId="1035"/>
      <pc:docMkLst>
        <pc:docMk/>
      </pc:docMkLst>
      <pc:sldChg chg="addSp modSp mod">
        <pc:chgData name="Nguyễn Văn" userId="489571c6-8ba5-4f05-9b07-0f8a8ce47714" providerId="ADAL" clId="{014AB6C8-2B75-414F-99C8-2CFAF0BA24AE}" dt="2020-09-01T03:51:42.410" v="426" actId="1038"/>
        <pc:sldMkLst>
          <pc:docMk/>
          <pc:sldMk cId="133809529" sldId="287"/>
        </pc:sldMkLst>
        <pc:spChg chg="mod">
          <ac:chgData name="Nguyễn Văn" userId="489571c6-8ba5-4f05-9b07-0f8a8ce47714" providerId="ADAL" clId="{014AB6C8-2B75-414F-99C8-2CFAF0BA24AE}" dt="2020-09-01T03:51:42.410" v="426" actId="1038"/>
          <ac:spMkLst>
            <pc:docMk/>
            <pc:sldMk cId="133809529" sldId="287"/>
            <ac:spMk id="3" creationId="{536C90D0-5F17-45E0-BC15-FBDB7F98ECA7}"/>
          </ac:spMkLst>
        </pc:spChg>
        <pc:spChg chg="mod">
          <ac:chgData name="Nguyễn Văn" userId="489571c6-8ba5-4f05-9b07-0f8a8ce47714" providerId="ADAL" clId="{014AB6C8-2B75-414F-99C8-2CFAF0BA24AE}" dt="2020-09-01T03:51:23.801" v="401" actId="552"/>
          <ac:spMkLst>
            <pc:docMk/>
            <pc:sldMk cId="133809529" sldId="287"/>
            <ac:spMk id="4" creationId="{3E5AA055-0E73-430F-9C36-B686DD382A31}"/>
          </ac:spMkLst>
        </pc:spChg>
        <pc:spChg chg="mod">
          <ac:chgData name="Nguyễn Văn" userId="489571c6-8ba5-4f05-9b07-0f8a8ce47714" providerId="ADAL" clId="{014AB6C8-2B75-414F-99C8-2CFAF0BA24AE}" dt="2020-09-01T03:51:42.410" v="426" actId="1038"/>
          <ac:spMkLst>
            <pc:docMk/>
            <pc:sldMk cId="133809529" sldId="287"/>
            <ac:spMk id="5" creationId="{00000000-0000-0000-0000-000000000000}"/>
          </ac:spMkLst>
        </pc:spChg>
        <pc:spChg chg="mod">
          <ac:chgData name="Nguyễn Văn" userId="489571c6-8ba5-4f05-9b07-0f8a8ce47714" providerId="ADAL" clId="{014AB6C8-2B75-414F-99C8-2CFAF0BA24AE}" dt="2020-09-01T03:51:42.410" v="426" actId="1038"/>
          <ac:spMkLst>
            <pc:docMk/>
            <pc:sldMk cId="133809529" sldId="287"/>
            <ac:spMk id="6" creationId="{E897AC01-B1E3-4ACD-B024-00F9CB90D974}"/>
          </ac:spMkLst>
        </pc:spChg>
        <pc:spChg chg="mod">
          <ac:chgData name="Nguyễn Văn" userId="489571c6-8ba5-4f05-9b07-0f8a8ce47714" providerId="ADAL" clId="{014AB6C8-2B75-414F-99C8-2CFAF0BA24AE}" dt="2020-09-01T03:51:23.801" v="401" actId="552"/>
          <ac:spMkLst>
            <pc:docMk/>
            <pc:sldMk cId="133809529" sldId="287"/>
            <ac:spMk id="7" creationId="{8961C036-42F7-4B76-B5F9-672BF31E8D77}"/>
          </ac:spMkLst>
        </pc:spChg>
        <pc:spChg chg="mod">
          <ac:chgData name="Nguyễn Văn" userId="489571c6-8ba5-4f05-9b07-0f8a8ce47714" providerId="ADAL" clId="{014AB6C8-2B75-414F-99C8-2CFAF0BA24AE}" dt="2020-09-01T03:51:42.410" v="426" actId="1038"/>
          <ac:spMkLst>
            <pc:docMk/>
            <pc:sldMk cId="133809529" sldId="287"/>
            <ac:spMk id="8" creationId="{00000000-0000-0000-0000-000000000000}"/>
          </ac:spMkLst>
        </pc:spChg>
        <pc:spChg chg="add mod">
          <ac:chgData name="Nguyễn Văn" userId="489571c6-8ba5-4f05-9b07-0f8a8ce47714" providerId="ADAL" clId="{014AB6C8-2B75-414F-99C8-2CFAF0BA24AE}" dt="2020-09-01T03:51:42.410" v="426" actId="1038"/>
          <ac:spMkLst>
            <pc:docMk/>
            <pc:sldMk cId="133809529" sldId="287"/>
            <ac:spMk id="9" creationId="{DE6D55FC-110E-4EF3-B027-A7AFB515E7F3}"/>
          </ac:spMkLst>
        </pc:spChg>
        <pc:spChg chg="add mod">
          <ac:chgData name="Nguyễn Văn" userId="489571c6-8ba5-4f05-9b07-0f8a8ce47714" providerId="ADAL" clId="{014AB6C8-2B75-414F-99C8-2CFAF0BA24AE}" dt="2020-09-01T03:51:23.801" v="401" actId="552"/>
          <ac:spMkLst>
            <pc:docMk/>
            <pc:sldMk cId="133809529" sldId="287"/>
            <ac:spMk id="10" creationId="{FA8C36B7-A838-4EC7-A813-D8C57B202058}"/>
          </ac:spMkLst>
        </pc:spChg>
        <pc:spChg chg="mod">
          <ac:chgData name="Nguyễn Văn" userId="489571c6-8ba5-4f05-9b07-0f8a8ce47714" providerId="ADAL" clId="{014AB6C8-2B75-414F-99C8-2CFAF0BA24AE}" dt="2020-09-01T03:51:23.801" v="401" actId="552"/>
          <ac:spMkLst>
            <pc:docMk/>
            <pc:sldMk cId="133809529" sldId="287"/>
            <ac:spMk id="16" creationId="{00000000-0000-0000-0000-000000000000}"/>
          </ac:spMkLst>
        </pc:spChg>
        <pc:spChg chg="mod">
          <ac:chgData name="Nguyễn Văn" userId="489571c6-8ba5-4f05-9b07-0f8a8ce47714" providerId="ADAL" clId="{014AB6C8-2B75-414F-99C8-2CFAF0BA24AE}" dt="2020-09-01T03:51:23.801" v="401" actId="552"/>
          <ac:spMkLst>
            <pc:docMk/>
            <pc:sldMk cId="133809529" sldId="287"/>
            <ac:spMk id="17" creationId="{00000000-0000-0000-0000-000000000000}"/>
          </ac:spMkLst>
        </pc:spChg>
      </pc:sldChg>
      <pc:sldChg chg="modSp mod">
        <pc:chgData name="Nguyễn Văn" userId="489571c6-8ba5-4f05-9b07-0f8a8ce47714" providerId="ADAL" clId="{014AB6C8-2B75-414F-99C8-2CFAF0BA24AE}" dt="2020-09-01T04:00:18.537" v="1413" actId="1035"/>
        <pc:sldMkLst>
          <pc:docMk/>
          <pc:sldMk cId="4026623210" sldId="334"/>
        </pc:sldMkLst>
        <pc:spChg chg="mod">
          <ac:chgData name="Nguyễn Văn" userId="489571c6-8ba5-4f05-9b07-0f8a8ce47714" providerId="ADAL" clId="{014AB6C8-2B75-414F-99C8-2CFAF0BA24AE}" dt="2020-09-01T03:51:51.865" v="428" actId="20577"/>
          <ac:spMkLst>
            <pc:docMk/>
            <pc:sldMk cId="4026623210" sldId="334"/>
            <ac:spMk id="21" creationId="{00000000-0000-0000-0000-000000000000}"/>
          </ac:spMkLst>
        </pc:spChg>
        <pc:spChg chg="mod">
          <ac:chgData name="Nguyễn Văn" userId="489571c6-8ba5-4f05-9b07-0f8a8ce47714" providerId="ADAL" clId="{014AB6C8-2B75-414F-99C8-2CFAF0BA24AE}" dt="2020-09-01T04:00:18.537" v="1413" actId="1035"/>
          <ac:spMkLst>
            <pc:docMk/>
            <pc:sldMk cId="4026623210" sldId="334"/>
            <ac:spMk id="62" creationId="{00000000-0000-0000-0000-000000000000}"/>
          </ac:spMkLst>
        </pc:spChg>
      </pc:sldChg>
      <pc:sldChg chg="modSp mod">
        <pc:chgData name="Nguyễn Văn" userId="489571c6-8ba5-4f05-9b07-0f8a8ce47714" providerId="ADAL" clId="{014AB6C8-2B75-414F-99C8-2CFAF0BA24AE}" dt="2020-09-01T03:31:08.609" v="69" actId="20577"/>
        <pc:sldMkLst>
          <pc:docMk/>
          <pc:sldMk cId="66365305" sldId="343"/>
        </pc:sldMkLst>
        <pc:spChg chg="mod">
          <ac:chgData name="Nguyễn Văn" userId="489571c6-8ba5-4f05-9b07-0f8a8ce47714" providerId="ADAL" clId="{014AB6C8-2B75-414F-99C8-2CFAF0BA24AE}" dt="2020-09-01T03:31:08.609" v="69" actId="20577"/>
          <ac:spMkLst>
            <pc:docMk/>
            <pc:sldMk cId="66365305" sldId="343"/>
            <ac:spMk id="62" creationId="{00000000-0000-0000-0000-000000000000}"/>
          </ac:spMkLst>
        </pc:spChg>
      </pc:sldChg>
      <pc:sldChg chg="modSp add mod">
        <pc:chgData name="Nguyễn Văn" userId="489571c6-8ba5-4f05-9b07-0f8a8ce47714" providerId="ADAL" clId="{014AB6C8-2B75-414F-99C8-2CFAF0BA24AE}" dt="2020-09-01T03:37:18.605" v="247" actId="20577"/>
        <pc:sldMkLst>
          <pc:docMk/>
          <pc:sldMk cId="1368194350" sldId="344"/>
        </pc:sldMkLst>
        <pc:spChg chg="mod">
          <ac:chgData name="Nguyễn Văn" userId="489571c6-8ba5-4f05-9b07-0f8a8ce47714" providerId="ADAL" clId="{014AB6C8-2B75-414F-99C8-2CFAF0BA24AE}" dt="2020-09-01T03:37:18.605" v="247" actId="20577"/>
          <ac:spMkLst>
            <pc:docMk/>
            <pc:sldMk cId="1368194350" sldId="344"/>
            <ac:spMk id="62" creationId="{00000000-0000-0000-0000-000000000000}"/>
          </ac:spMkLst>
        </pc:spChg>
      </pc:sldChg>
      <pc:sldChg chg="modSp add mod">
        <pc:chgData name="Nguyễn Văn" userId="489571c6-8ba5-4f05-9b07-0f8a8ce47714" providerId="ADAL" clId="{014AB6C8-2B75-414F-99C8-2CFAF0BA24AE}" dt="2020-09-01T03:41:10.789" v="313" actId="113"/>
        <pc:sldMkLst>
          <pc:docMk/>
          <pc:sldMk cId="2768057129" sldId="345"/>
        </pc:sldMkLst>
        <pc:spChg chg="mod">
          <ac:chgData name="Nguyễn Văn" userId="489571c6-8ba5-4f05-9b07-0f8a8ce47714" providerId="ADAL" clId="{014AB6C8-2B75-414F-99C8-2CFAF0BA24AE}" dt="2020-09-01T03:41:10.789" v="313" actId="113"/>
          <ac:spMkLst>
            <pc:docMk/>
            <pc:sldMk cId="2768057129" sldId="345"/>
            <ac:spMk id="62" creationId="{00000000-0000-0000-0000-000000000000}"/>
          </ac:spMkLst>
        </pc:spChg>
      </pc:sldChg>
    </pc:docChg>
  </pc:docChgLst>
  <pc:docChgLst>
    <pc:chgData name="Nguyen Van Trung" userId="489571c6-8ba5-4f05-9b07-0f8a8ce47714" providerId="ADAL" clId="{014AB6C8-2B75-414F-99C8-2CFAF0BA24AE}"/>
    <pc:docChg chg="undo custSel addSld delSld modSld">
      <pc:chgData name="Nguyen Van Trung" userId="489571c6-8ba5-4f05-9b07-0f8a8ce47714" providerId="ADAL" clId="{014AB6C8-2B75-414F-99C8-2CFAF0BA24AE}" dt="2020-09-01T03:30:14.542" v="3366" actId="113"/>
      <pc:docMkLst>
        <pc:docMk/>
      </pc:docMkLst>
      <pc:sldChg chg="modSp mod">
        <pc:chgData name="Nguyen Van Trung" userId="489571c6-8ba5-4f05-9b07-0f8a8ce47714" providerId="ADAL" clId="{014AB6C8-2B75-414F-99C8-2CFAF0BA24AE}" dt="2020-08-30T05:25:44.226" v="55" actId="20577"/>
        <pc:sldMkLst>
          <pc:docMk/>
          <pc:sldMk cId="3671363652" sldId="285"/>
        </pc:sldMkLst>
        <pc:spChg chg="mod">
          <ac:chgData name="Nguyen Van Trung" userId="489571c6-8ba5-4f05-9b07-0f8a8ce47714" providerId="ADAL" clId="{014AB6C8-2B75-414F-99C8-2CFAF0BA24AE}" dt="2020-08-30T05:25:44.226" v="55" actId="20577"/>
          <ac:spMkLst>
            <pc:docMk/>
            <pc:sldMk cId="3671363652" sldId="285"/>
            <ac:spMk id="19" creationId="{CEF99411-4709-4D85-A7C3-945C4791A054}"/>
          </ac:spMkLst>
        </pc:spChg>
      </pc:sldChg>
      <pc:sldChg chg="addSp delSp modSp mod">
        <pc:chgData name="Nguyen Van Trung" userId="489571c6-8ba5-4f05-9b07-0f8a8ce47714" providerId="ADAL" clId="{014AB6C8-2B75-414F-99C8-2CFAF0BA24AE}" dt="2020-09-01T03:23:23.649" v="3112" actId="1036"/>
        <pc:sldMkLst>
          <pc:docMk/>
          <pc:sldMk cId="133809529" sldId="287"/>
        </pc:sldMkLst>
        <pc:spChg chg="mod">
          <ac:chgData name="Nguyen Van Trung" userId="489571c6-8ba5-4f05-9b07-0f8a8ce47714" providerId="ADAL" clId="{014AB6C8-2B75-414F-99C8-2CFAF0BA24AE}" dt="2020-09-01T03:23:23.649" v="3112" actId="1036"/>
          <ac:spMkLst>
            <pc:docMk/>
            <pc:sldMk cId="133809529" sldId="287"/>
            <ac:spMk id="3" creationId="{536C90D0-5F17-45E0-BC15-FBDB7F98ECA7}"/>
          </ac:spMkLst>
        </pc:spChg>
        <pc:spChg chg="mod">
          <ac:chgData name="Nguyen Van Trung" userId="489571c6-8ba5-4f05-9b07-0f8a8ce47714" providerId="ADAL" clId="{014AB6C8-2B75-414F-99C8-2CFAF0BA24AE}" dt="2020-09-01T03:23:23.649" v="3112" actId="1036"/>
          <ac:spMkLst>
            <pc:docMk/>
            <pc:sldMk cId="133809529" sldId="287"/>
            <ac:spMk id="4" creationId="{3E5AA055-0E73-430F-9C36-B686DD382A31}"/>
          </ac:spMkLst>
        </pc:spChg>
        <pc:spChg chg="mod">
          <ac:chgData name="Nguyen Van Trung" userId="489571c6-8ba5-4f05-9b07-0f8a8ce47714" providerId="ADAL" clId="{014AB6C8-2B75-414F-99C8-2CFAF0BA24AE}" dt="2020-09-01T03:23:23.649" v="3112" actId="1036"/>
          <ac:spMkLst>
            <pc:docMk/>
            <pc:sldMk cId="133809529" sldId="287"/>
            <ac:spMk id="5" creationId="{00000000-0000-0000-0000-000000000000}"/>
          </ac:spMkLst>
        </pc:spChg>
        <pc:spChg chg="add mod">
          <ac:chgData name="Nguyen Van Trung" userId="489571c6-8ba5-4f05-9b07-0f8a8ce47714" providerId="ADAL" clId="{014AB6C8-2B75-414F-99C8-2CFAF0BA24AE}" dt="2020-09-01T03:23:23.649" v="3112" actId="1036"/>
          <ac:spMkLst>
            <pc:docMk/>
            <pc:sldMk cId="133809529" sldId="287"/>
            <ac:spMk id="6" creationId="{E897AC01-B1E3-4ACD-B024-00F9CB90D974}"/>
          </ac:spMkLst>
        </pc:spChg>
        <pc:spChg chg="add mod">
          <ac:chgData name="Nguyen Van Trung" userId="489571c6-8ba5-4f05-9b07-0f8a8ce47714" providerId="ADAL" clId="{014AB6C8-2B75-414F-99C8-2CFAF0BA24AE}" dt="2020-09-01T03:23:23.649" v="3112" actId="1036"/>
          <ac:spMkLst>
            <pc:docMk/>
            <pc:sldMk cId="133809529" sldId="287"/>
            <ac:spMk id="7" creationId="{8961C036-42F7-4B76-B5F9-672BF31E8D77}"/>
          </ac:spMkLst>
        </pc:spChg>
        <pc:spChg chg="mod">
          <ac:chgData name="Nguyen Van Trung" userId="489571c6-8ba5-4f05-9b07-0f8a8ce47714" providerId="ADAL" clId="{014AB6C8-2B75-414F-99C8-2CFAF0BA24AE}" dt="2020-09-01T03:23:23.649" v="3112" actId="1036"/>
          <ac:spMkLst>
            <pc:docMk/>
            <pc:sldMk cId="133809529" sldId="287"/>
            <ac:spMk id="8" creationId="{00000000-0000-0000-0000-000000000000}"/>
          </ac:spMkLst>
        </pc:spChg>
        <pc:spChg chg="del mod">
          <ac:chgData name="Nguyen Van Trung" userId="489571c6-8ba5-4f05-9b07-0f8a8ce47714" providerId="ADAL" clId="{014AB6C8-2B75-414F-99C8-2CFAF0BA24AE}" dt="2020-09-01T01:52:17.439" v="2081" actId="478"/>
          <ac:spMkLst>
            <pc:docMk/>
            <pc:sldMk cId="133809529" sldId="287"/>
            <ac:spMk id="11" creationId="{00000000-0000-0000-0000-000000000000}"/>
          </ac:spMkLst>
        </pc:spChg>
        <pc:spChg chg="mod">
          <ac:chgData name="Nguyen Van Trung" userId="489571c6-8ba5-4f05-9b07-0f8a8ce47714" providerId="ADAL" clId="{014AB6C8-2B75-414F-99C8-2CFAF0BA24AE}" dt="2020-09-01T03:23:23.649" v="3112" actId="1036"/>
          <ac:spMkLst>
            <pc:docMk/>
            <pc:sldMk cId="133809529" sldId="287"/>
            <ac:spMk id="16" creationId="{00000000-0000-0000-0000-000000000000}"/>
          </ac:spMkLst>
        </pc:spChg>
        <pc:spChg chg="mod">
          <ac:chgData name="Nguyen Van Trung" userId="489571c6-8ba5-4f05-9b07-0f8a8ce47714" providerId="ADAL" clId="{014AB6C8-2B75-414F-99C8-2CFAF0BA24AE}" dt="2020-09-01T03:23:23.649" v="3112" actId="1036"/>
          <ac:spMkLst>
            <pc:docMk/>
            <pc:sldMk cId="133809529" sldId="287"/>
            <ac:spMk id="17" creationId="{00000000-0000-0000-0000-000000000000}"/>
          </ac:spMkLst>
        </pc:spChg>
        <pc:spChg chg="del">
          <ac:chgData name="Nguyen Van Trung" userId="489571c6-8ba5-4f05-9b07-0f8a8ce47714" providerId="ADAL" clId="{014AB6C8-2B75-414F-99C8-2CFAF0BA24AE}" dt="2020-09-01T01:52:13.193" v="2080" actId="478"/>
          <ac:spMkLst>
            <pc:docMk/>
            <pc:sldMk cId="133809529" sldId="287"/>
            <ac:spMk id="18" creationId="{00000000-0000-0000-0000-000000000000}"/>
          </ac:spMkLst>
        </pc:spChg>
      </pc:sldChg>
      <pc:sldChg chg="modSp mod">
        <pc:chgData name="Nguyen Van Trung" userId="489571c6-8ba5-4f05-9b07-0f8a8ce47714" providerId="ADAL" clId="{014AB6C8-2B75-414F-99C8-2CFAF0BA24AE}" dt="2020-08-30T05:39:00.748" v="1522" actId="20577"/>
        <pc:sldMkLst>
          <pc:docMk/>
          <pc:sldMk cId="726866880" sldId="303"/>
        </pc:sldMkLst>
        <pc:spChg chg="mod">
          <ac:chgData name="Nguyen Van Trung" userId="489571c6-8ba5-4f05-9b07-0f8a8ce47714" providerId="ADAL" clId="{014AB6C8-2B75-414F-99C8-2CFAF0BA24AE}" dt="2020-08-30T05:31:30.506" v="527" actId="20577"/>
          <ac:spMkLst>
            <pc:docMk/>
            <pc:sldMk cId="726866880" sldId="303"/>
            <ac:spMk id="21" creationId="{00000000-0000-0000-0000-000000000000}"/>
          </ac:spMkLst>
        </pc:spChg>
        <pc:spChg chg="mod">
          <ac:chgData name="Nguyen Van Trung" userId="489571c6-8ba5-4f05-9b07-0f8a8ce47714" providerId="ADAL" clId="{014AB6C8-2B75-414F-99C8-2CFAF0BA24AE}" dt="2020-08-30T05:39:00.748" v="1522" actId="20577"/>
          <ac:spMkLst>
            <pc:docMk/>
            <pc:sldMk cId="726866880" sldId="303"/>
            <ac:spMk id="62" creationId="{00000000-0000-0000-0000-000000000000}"/>
          </ac:spMkLst>
        </pc:spChg>
      </pc:sldChg>
      <pc:sldChg chg="del">
        <pc:chgData name="Nguyen Van Trung" userId="489571c6-8ba5-4f05-9b07-0f8a8ce47714" providerId="ADAL" clId="{014AB6C8-2B75-414F-99C8-2CFAF0BA24AE}" dt="2020-08-30T05:39:08.761" v="1523" actId="47"/>
        <pc:sldMkLst>
          <pc:docMk/>
          <pc:sldMk cId="1902541966" sldId="320"/>
        </pc:sldMkLst>
      </pc:sldChg>
      <pc:sldChg chg="del">
        <pc:chgData name="Nguyen Van Trung" userId="489571c6-8ba5-4f05-9b07-0f8a8ce47714" providerId="ADAL" clId="{014AB6C8-2B75-414F-99C8-2CFAF0BA24AE}" dt="2020-08-30T05:39:08.872" v="1524" actId="47"/>
        <pc:sldMkLst>
          <pc:docMk/>
          <pc:sldMk cId="2150860130" sldId="321"/>
        </pc:sldMkLst>
      </pc:sldChg>
      <pc:sldChg chg="del">
        <pc:chgData name="Nguyen Van Trung" userId="489571c6-8ba5-4f05-9b07-0f8a8ce47714" providerId="ADAL" clId="{014AB6C8-2B75-414F-99C8-2CFAF0BA24AE}" dt="2020-08-30T05:39:09.212" v="1525" actId="47"/>
        <pc:sldMkLst>
          <pc:docMk/>
          <pc:sldMk cId="1359902612" sldId="322"/>
        </pc:sldMkLst>
      </pc:sldChg>
      <pc:sldChg chg="del">
        <pc:chgData name="Nguyen Van Trung" userId="489571c6-8ba5-4f05-9b07-0f8a8ce47714" providerId="ADAL" clId="{014AB6C8-2B75-414F-99C8-2CFAF0BA24AE}" dt="2020-08-30T05:39:10.388" v="1526" actId="47"/>
        <pc:sldMkLst>
          <pc:docMk/>
          <pc:sldMk cId="1643093092" sldId="323"/>
        </pc:sldMkLst>
      </pc:sldChg>
      <pc:sldChg chg="del">
        <pc:chgData name="Nguyen Van Trung" userId="489571c6-8ba5-4f05-9b07-0f8a8ce47714" providerId="ADAL" clId="{014AB6C8-2B75-414F-99C8-2CFAF0BA24AE}" dt="2020-08-30T05:39:11.144" v="1527" actId="47"/>
        <pc:sldMkLst>
          <pc:docMk/>
          <pc:sldMk cId="3960341503" sldId="324"/>
        </pc:sldMkLst>
      </pc:sldChg>
      <pc:sldChg chg="del">
        <pc:chgData name="Nguyen Van Trung" userId="489571c6-8ba5-4f05-9b07-0f8a8ce47714" providerId="ADAL" clId="{014AB6C8-2B75-414F-99C8-2CFAF0BA24AE}" dt="2020-08-30T05:39:11.531" v="1528" actId="47"/>
        <pc:sldMkLst>
          <pc:docMk/>
          <pc:sldMk cId="622941739" sldId="325"/>
        </pc:sldMkLst>
      </pc:sldChg>
      <pc:sldChg chg="del">
        <pc:chgData name="Nguyen Van Trung" userId="489571c6-8ba5-4f05-9b07-0f8a8ce47714" providerId="ADAL" clId="{014AB6C8-2B75-414F-99C8-2CFAF0BA24AE}" dt="2020-08-30T05:39:12.013" v="1529" actId="47"/>
        <pc:sldMkLst>
          <pc:docMk/>
          <pc:sldMk cId="641862287" sldId="326"/>
        </pc:sldMkLst>
      </pc:sldChg>
      <pc:sldChg chg="del">
        <pc:chgData name="Nguyen Van Trung" userId="489571c6-8ba5-4f05-9b07-0f8a8ce47714" providerId="ADAL" clId="{014AB6C8-2B75-414F-99C8-2CFAF0BA24AE}" dt="2020-08-30T05:39:14.058" v="1532" actId="47"/>
        <pc:sldMkLst>
          <pc:docMk/>
          <pc:sldMk cId="3734561389" sldId="327"/>
        </pc:sldMkLst>
      </pc:sldChg>
      <pc:sldChg chg="del">
        <pc:chgData name="Nguyen Van Trung" userId="489571c6-8ba5-4f05-9b07-0f8a8ce47714" providerId="ADAL" clId="{014AB6C8-2B75-414F-99C8-2CFAF0BA24AE}" dt="2020-08-30T05:39:12.877" v="1531" actId="47"/>
        <pc:sldMkLst>
          <pc:docMk/>
          <pc:sldMk cId="773373751" sldId="328"/>
        </pc:sldMkLst>
      </pc:sldChg>
      <pc:sldChg chg="del">
        <pc:chgData name="Nguyen Van Trung" userId="489571c6-8ba5-4f05-9b07-0f8a8ce47714" providerId="ADAL" clId="{014AB6C8-2B75-414F-99C8-2CFAF0BA24AE}" dt="2020-08-30T05:39:14.892" v="1533" actId="47"/>
        <pc:sldMkLst>
          <pc:docMk/>
          <pc:sldMk cId="2505137642" sldId="329"/>
        </pc:sldMkLst>
      </pc:sldChg>
      <pc:sldChg chg="del">
        <pc:chgData name="Nguyen Van Trung" userId="489571c6-8ba5-4f05-9b07-0f8a8ce47714" providerId="ADAL" clId="{014AB6C8-2B75-414F-99C8-2CFAF0BA24AE}" dt="2020-08-30T05:39:12.536" v="1530" actId="47"/>
        <pc:sldMkLst>
          <pc:docMk/>
          <pc:sldMk cId="2844737616" sldId="330"/>
        </pc:sldMkLst>
      </pc:sldChg>
      <pc:sldChg chg="del">
        <pc:chgData name="Nguyen Van Trung" userId="489571c6-8ba5-4f05-9b07-0f8a8ce47714" providerId="ADAL" clId="{014AB6C8-2B75-414F-99C8-2CFAF0BA24AE}" dt="2020-08-30T05:39:15.788" v="1534" actId="47"/>
        <pc:sldMkLst>
          <pc:docMk/>
          <pc:sldMk cId="458165985" sldId="331"/>
        </pc:sldMkLst>
      </pc:sldChg>
      <pc:sldChg chg="del">
        <pc:chgData name="Nguyen Van Trung" userId="489571c6-8ba5-4f05-9b07-0f8a8ce47714" providerId="ADAL" clId="{014AB6C8-2B75-414F-99C8-2CFAF0BA24AE}" dt="2020-08-30T05:39:16.113" v="1535" actId="47"/>
        <pc:sldMkLst>
          <pc:docMk/>
          <pc:sldMk cId="3696036847" sldId="332"/>
        </pc:sldMkLst>
      </pc:sldChg>
      <pc:sldChg chg="del">
        <pc:chgData name="Nguyen Van Trung" userId="489571c6-8ba5-4f05-9b07-0f8a8ce47714" providerId="ADAL" clId="{014AB6C8-2B75-414F-99C8-2CFAF0BA24AE}" dt="2020-08-30T05:39:17.126" v="1536" actId="47"/>
        <pc:sldMkLst>
          <pc:docMk/>
          <pc:sldMk cId="1800781619" sldId="333"/>
        </pc:sldMkLst>
      </pc:sldChg>
      <pc:sldChg chg="delSp modSp add mod">
        <pc:chgData name="Nguyen Van Trung" userId="489571c6-8ba5-4f05-9b07-0f8a8ce47714" providerId="ADAL" clId="{014AB6C8-2B75-414F-99C8-2CFAF0BA24AE}" dt="2020-09-01T01:33:40.311" v="1791" actId="207"/>
        <pc:sldMkLst>
          <pc:docMk/>
          <pc:sldMk cId="556217193" sldId="335"/>
        </pc:sldMkLst>
        <pc:spChg chg="del mod topLvl">
          <ac:chgData name="Nguyen Van Trung" userId="489571c6-8ba5-4f05-9b07-0f8a8ce47714" providerId="ADAL" clId="{014AB6C8-2B75-414F-99C8-2CFAF0BA24AE}" dt="2020-08-30T05:40:10.726" v="1540" actId="478"/>
          <ac:spMkLst>
            <pc:docMk/>
            <pc:sldMk cId="556217193" sldId="335"/>
            <ac:spMk id="21" creationId="{00000000-0000-0000-0000-000000000000}"/>
          </ac:spMkLst>
        </pc:spChg>
        <pc:spChg chg="topLvl">
          <ac:chgData name="Nguyen Van Trung" userId="489571c6-8ba5-4f05-9b07-0f8a8ce47714" providerId="ADAL" clId="{014AB6C8-2B75-414F-99C8-2CFAF0BA24AE}" dt="2020-08-30T05:40:10.726" v="1540" actId="478"/>
          <ac:spMkLst>
            <pc:docMk/>
            <pc:sldMk cId="556217193" sldId="335"/>
            <ac:spMk id="22" creationId="{00000000-0000-0000-0000-000000000000}"/>
          </ac:spMkLst>
        </pc:spChg>
        <pc:spChg chg="mod">
          <ac:chgData name="Nguyen Van Trung" userId="489571c6-8ba5-4f05-9b07-0f8a8ce47714" providerId="ADAL" clId="{014AB6C8-2B75-414F-99C8-2CFAF0BA24AE}" dt="2020-09-01T01:33:40.311" v="1791" actId="207"/>
          <ac:spMkLst>
            <pc:docMk/>
            <pc:sldMk cId="556217193" sldId="335"/>
            <ac:spMk id="62" creationId="{00000000-0000-0000-0000-000000000000}"/>
          </ac:spMkLst>
        </pc:spChg>
        <pc:grpChg chg="del">
          <ac:chgData name="Nguyen Van Trung" userId="489571c6-8ba5-4f05-9b07-0f8a8ce47714" providerId="ADAL" clId="{014AB6C8-2B75-414F-99C8-2CFAF0BA24AE}" dt="2020-08-30T05:40:10.726" v="1540" actId="478"/>
          <ac:grpSpMkLst>
            <pc:docMk/>
            <pc:sldMk cId="556217193" sldId="335"/>
            <ac:grpSpMk id="20" creationId="{00000000-0000-0000-0000-000000000000}"/>
          </ac:grpSpMkLst>
        </pc:grpChg>
      </pc:sldChg>
      <pc:sldChg chg="modSp add mod">
        <pc:chgData name="Nguyen Van Trung" userId="489571c6-8ba5-4f05-9b07-0f8a8ce47714" providerId="ADAL" clId="{014AB6C8-2B75-414F-99C8-2CFAF0BA24AE}" dt="2020-09-01T01:33:23.987" v="1790" actId="404"/>
        <pc:sldMkLst>
          <pc:docMk/>
          <pc:sldMk cId="4267380475" sldId="336"/>
        </pc:sldMkLst>
        <pc:spChg chg="mod">
          <ac:chgData name="Nguyen Van Trung" userId="489571c6-8ba5-4f05-9b07-0f8a8ce47714" providerId="ADAL" clId="{014AB6C8-2B75-414F-99C8-2CFAF0BA24AE}" dt="2020-09-01T01:33:23.987" v="1790" actId="404"/>
          <ac:spMkLst>
            <pc:docMk/>
            <pc:sldMk cId="4267380475" sldId="336"/>
            <ac:spMk id="62" creationId="{00000000-0000-0000-0000-000000000000}"/>
          </ac:spMkLst>
        </pc:spChg>
      </pc:sldChg>
      <pc:sldChg chg="addSp delSp modSp add mod">
        <pc:chgData name="Nguyen Van Trung" userId="489571c6-8ba5-4f05-9b07-0f8a8ce47714" providerId="ADAL" clId="{014AB6C8-2B75-414F-99C8-2CFAF0BA24AE}" dt="2020-09-01T01:42:12.687" v="1876" actId="22"/>
        <pc:sldMkLst>
          <pc:docMk/>
          <pc:sldMk cId="2542031481" sldId="337"/>
        </pc:sldMkLst>
        <pc:spChg chg="add del mod">
          <ac:chgData name="Nguyen Van Trung" userId="489571c6-8ba5-4f05-9b07-0f8a8ce47714" providerId="ADAL" clId="{014AB6C8-2B75-414F-99C8-2CFAF0BA24AE}" dt="2020-09-01T01:42:12.687" v="1876" actId="22"/>
          <ac:spMkLst>
            <pc:docMk/>
            <pc:sldMk cId="2542031481" sldId="337"/>
            <ac:spMk id="9" creationId="{7D6063F9-E104-4BBB-87E2-A9BB8E74A918}"/>
          </ac:spMkLst>
        </pc:spChg>
        <pc:spChg chg="mod">
          <ac:chgData name="Nguyen Van Trung" userId="489571c6-8ba5-4f05-9b07-0f8a8ce47714" providerId="ADAL" clId="{014AB6C8-2B75-414F-99C8-2CFAF0BA24AE}" dt="2020-09-01T01:41:41.115" v="1871" actId="404"/>
          <ac:spMkLst>
            <pc:docMk/>
            <pc:sldMk cId="2542031481" sldId="337"/>
            <ac:spMk id="62" creationId="{00000000-0000-0000-0000-000000000000}"/>
          </ac:spMkLst>
        </pc:spChg>
      </pc:sldChg>
      <pc:sldChg chg="modSp add mod">
        <pc:chgData name="Nguyen Van Trung" userId="489571c6-8ba5-4f05-9b07-0f8a8ce47714" providerId="ADAL" clId="{014AB6C8-2B75-414F-99C8-2CFAF0BA24AE}" dt="2020-09-01T01:49:20.127" v="2078" actId="20577"/>
        <pc:sldMkLst>
          <pc:docMk/>
          <pc:sldMk cId="3610371111" sldId="338"/>
        </pc:sldMkLst>
        <pc:spChg chg="mod">
          <ac:chgData name="Nguyen Van Trung" userId="489571c6-8ba5-4f05-9b07-0f8a8ce47714" providerId="ADAL" clId="{014AB6C8-2B75-414F-99C8-2CFAF0BA24AE}" dt="2020-09-01T01:49:20.127" v="2078" actId="20577"/>
          <ac:spMkLst>
            <pc:docMk/>
            <pc:sldMk cId="3610371111" sldId="338"/>
            <ac:spMk id="62" creationId="{00000000-0000-0000-0000-000000000000}"/>
          </ac:spMkLst>
        </pc:spChg>
      </pc:sldChg>
      <pc:sldChg chg="modSp add del mod">
        <pc:chgData name="Nguyen Van Trung" userId="489571c6-8ba5-4f05-9b07-0f8a8ce47714" providerId="ADAL" clId="{014AB6C8-2B75-414F-99C8-2CFAF0BA24AE}" dt="2020-09-01T01:41:48.882" v="1872" actId="47"/>
        <pc:sldMkLst>
          <pc:docMk/>
          <pc:sldMk cId="4196009904" sldId="338"/>
        </pc:sldMkLst>
        <pc:spChg chg="mod">
          <ac:chgData name="Nguyen Van Trung" userId="489571c6-8ba5-4f05-9b07-0f8a8ce47714" providerId="ADAL" clId="{014AB6C8-2B75-414F-99C8-2CFAF0BA24AE}" dt="2020-09-01T01:41:02.865" v="1868" actId="113"/>
          <ac:spMkLst>
            <pc:docMk/>
            <pc:sldMk cId="4196009904" sldId="338"/>
            <ac:spMk id="62" creationId="{00000000-0000-0000-0000-000000000000}"/>
          </ac:spMkLst>
        </pc:spChg>
      </pc:sldChg>
      <pc:sldChg chg="addSp delSp modSp add mod">
        <pc:chgData name="Nguyen Van Trung" userId="489571c6-8ba5-4f05-9b07-0f8a8ce47714" providerId="ADAL" clId="{014AB6C8-2B75-414F-99C8-2CFAF0BA24AE}" dt="2020-09-01T03:05:02.968" v="2530" actId="20577"/>
        <pc:sldMkLst>
          <pc:docMk/>
          <pc:sldMk cId="3827165645" sldId="339"/>
        </pc:sldMkLst>
        <pc:spChg chg="add del">
          <ac:chgData name="Nguyen Van Trung" userId="489571c6-8ba5-4f05-9b07-0f8a8ce47714" providerId="ADAL" clId="{014AB6C8-2B75-414F-99C8-2CFAF0BA24AE}" dt="2020-09-01T01:57:10.960" v="2173"/>
          <ac:spMkLst>
            <pc:docMk/>
            <pc:sldMk cId="3827165645" sldId="339"/>
            <ac:spMk id="2" creationId="{3B9CB88A-065B-4A8C-9833-7CE9E0F97CC5}"/>
          </ac:spMkLst>
        </pc:spChg>
        <pc:spChg chg="add del mod">
          <ac:chgData name="Nguyen Van Trung" userId="489571c6-8ba5-4f05-9b07-0f8a8ce47714" providerId="ADAL" clId="{014AB6C8-2B75-414F-99C8-2CFAF0BA24AE}" dt="2020-09-01T01:57:49.043" v="2185"/>
          <ac:spMkLst>
            <pc:docMk/>
            <pc:sldMk cId="3827165645" sldId="339"/>
            <ac:spMk id="3" creationId="{542CAC0B-4F25-45E2-A419-40A90A5E35B0}"/>
          </ac:spMkLst>
        </pc:spChg>
        <pc:spChg chg="add del">
          <ac:chgData name="Nguyen Van Trung" userId="489571c6-8ba5-4f05-9b07-0f8a8ce47714" providerId="ADAL" clId="{014AB6C8-2B75-414F-99C8-2CFAF0BA24AE}" dt="2020-09-01T01:57:54.885" v="2188"/>
          <ac:spMkLst>
            <pc:docMk/>
            <pc:sldMk cId="3827165645" sldId="339"/>
            <ac:spMk id="4" creationId="{8AAC6B26-0312-4309-A70A-AE25D2A62607}"/>
          </ac:spMkLst>
        </pc:spChg>
        <pc:spChg chg="mod">
          <ac:chgData name="Nguyen Van Trung" userId="489571c6-8ba5-4f05-9b07-0f8a8ce47714" providerId="ADAL" clId="{014AB6C8-2B75-414F-99C8-2CFAF0BA24AE}" dt="2020-09-01T01:53:07.761" v="2170" actId="404"/>
          <ac:spMkLst>
            <pc:docMk/>
            <pc:sldMk cId="3827165645" sldId="339"/>
            <ac:spMk id="21" creationId="{00000000-0000-0000-0000-000000000000}"/>
          </ac:spMkLst>
        </pc:spChg>
        <pc:spChg chg="mod">
          <ac:chgData name="Nguyen Van Trung" userId="489571c6-8ba5-4f05-9b07-0f8a8ce47714" providerId="ADAL" clId="{014AB6C8-2B75-414F-99C8-2CFAF0BA24AE}" dt="2020-09-01T03:05:02.968" v="2530" actId="20577"/>
          <ac:spMkLst>
            <pc:docMk/>
            <pc:sldMk cId="3827165645" sldId="339"/>
            <ac:spMk id="62" creationId="{00000000-0000-0000-0000-000000000000}"/>
          </ac:spMkLst>
        </pc:spChg>
        <pc:picChg chg="add del">
          <ac:chgData name="Nguyen Van Trung" userId="489571c6-8ba5-4f05-9b07-0f8a8ce47714" providerId="ADAL" clId="{014AB6C8-2B75-414F-99C8-2CFAF0BA24AE}" dt="2020-09-01T01:58:23.854" v="2190"/>
          <ac:picMkLst>
            <pc:docMk/>
            <pc:sldMk cId="3827165645" sldId="339"/>
            <ac:picMk id="5" creationId="{58171528-5E6E-43F8-8924-348F095423A0}"/>
          </ac:picMkLst>
        </pc:picChg>
      </pc:sldChg>
      <pc:sldChg chg="modSp add mod">
        <pc:chgData name="Nguyen Van Trung" userId="489571c6-8ba5-4f05-9b07-0f8a8ce47714" providerId="ADAL" clId="{014AB6C8-2B75-414F-99C8-2CFAF0BA24AE}" dt="2020-09-01T03:11:27.377" v="2641" actId="113"/>
        <pc:sldMkLst>
          <pc:docMk/>
          <pc:sldMk cId="3441479688" sldId="340"/>
        </pc:sldMkLst>
        <pc:spChg chg="mod">
          <ac:chgData name="Nguyen Van Trung" userId="489571c6-8ba5-4f05-9b07-0f8a8ce47714" providerId="ADAL" clId="{014AB6C8-2B75-414F-99C8-2CFAF0BA24AE}" dt="2020-09-01T03:10:26.811" v="2632" actId="20577"/>
          <ac:spMkLst>
            <pc:docMk/>
            <pc:sldMk cId="3441479688" sldId="340"/>
            <ac:spMk id="21" creationId="{00000000-0000-0000-0000-000000000000}"/>
          </ac:spMkLst>
        </pc:spChg>
        <pc:spChg chg="mod">
          <ac:chgData name="Nguyen Van Trung" userId="489571c6-8ba5-4f05-9b07-0f8a8ce47714" providerId="ADAL" clId="{014AB6C8-2B75-414F-99C8-2CFAF0BA24AE}" dt="2020-09-01T03:06:46.854" v="2533"/>
          <ac:spMkLst>
            <pc:docMk/>
            <pc:sldMk cId="3441479688" sldId="340"/>
            <ac:spMk id="22" creationId="{00000000-0000-0000-0000-000000000000}"/>
          </ac:spMkLst>
        </pc:spChg>
        <pc:spChg chg="mod">
          <ac:chgData name="Nguyen Van Trung" userId="489571c6-8ba5-4f05-9b07-0f8a8ce47714" providerId="ADAL" clId="{014AB6C8-2B75-414F-99C8-2CFAF0BA24AE}" dt="2020-09-01T03:11:27.377" v="2641" actId="113"/>
          <ac:spMkLst>
            <pc:docMk/>
            <pc:sldMk cId="3441479688" sldId="340"/>
            <ac:spMk id="62" creationId="{00000000-0000-0000-0000-000000000000}"/>
          </ac:spMkLst>
        </pc:spChg>
        <pc:grpChg chg="mod">
          <ac:chgData name="Nguyen Van Trung" userId="489571c6-8ba5-4f05-9b07-0f8a8ce47714" providerId="ADAL" clId="{014AB6C8-2B75-414F-99C8-2CFAF0BA24AE}" dt="2020-09-01T03:06:46.854" v="2533"/>
          <ac:grpSpMkLst>
            <pc:docMk/>
            <pc:sldMk cId="3441479688" sldId="340"/>
            <ac:grpSpMk id="20" creationId="{00000000-0000-0000-0000-000000000000}"/>
          </ac:grpSpMkLst>
        </pc:grpChg>
      </pc:sldChg>
      <pc:sldChg chg="modSp add mod">
        <pc:chgData name="Nguyen Van Trung" userId="489571c6-8ba5-4f05-9b07-0f8a8ce47714" providerId="ADAL" clId="{014AB6C8-2B75-414F-99C8-2CFAF0BA24AE}" dt="2020-09-01T03:19:50.663" v="2931" actId="1036"/>
        <pc:sldMkLst>
          <pc:docMk/>
          <pc:sldMk cId="2782721402" sldId="341"/>
        </pc:sldMkLst>
        <pc:spChg chg="mod">
          <ac:chgData name="Nguyen Van Trung" userId="489571c6-8ba5-4f05-9b07-0f8a8ce47714" providerId="ADAL" clId="{014AB6C8-2B75-414F-99C8-2CFAF0BA24AE}" dt="2020-09-01T03:19:50.663" v="2931" actId="1036"/>
          <ac:spMkLst>
            <pc:docMk/>
            <pc:sldMk cId="2782721402" sldId="341"/>
            <ac:spMk id="62" creationId="{00000000-0000-0000-0000-000000000000}"/>
          </ac:spMkLst>
        </pc:spChg>
      </pc:sldChg>
      <pc:sldChg chg="modSp add mod">
        <pc:chgData name="Nguyen Van Trung" userId="489571c6-8ba5-4f05-9b07-0f8a8ce47714" providerId="ADAL" clId="{014AB6C8-2B75-414F-99C8-2CFAF0BA24AE}" dt="2020-09-01T03:20:05.590" v="2956" actId="20577"/>
        <pc:sldMkLst>
          <pc:docMk/>
          <pc:sldMk cId="2885565700" sldId="342"/>
        </pc:sldMkLst>
        <pc:spChg chg="mod">
          <ac:chgData name="Nguyen Van Trung" userId="489571c6-8ba5-4f05-9b07-0f8a8ce47714" providerId="ADAL" clId="{014AB6C8-2B75-414F-99C8-2CFAF0BA24AE}" dt="2020-09-01T03:20:05.590" v="2956" actId="20577"/>
          <ac:spMkLst>
            <pc:docMk/>
            <pc:sldMk cId="2885565700" sldId="342"/>
            <ac:spMk id="62" creationId="{00000000-0000-0000-0000-000000000000}"/>
          </ac:spMkLst>
        </pc:spChg>
      </pc:sldChg>
      <pc:sldChg chg="modSp add mod">
        <pc:chgData name="Nguyen Van Trung" userId="489571c6-8ba5-4f05-9b07-0f8a8ce47714" providerId="ADAL" clId="{014AB6C8-2B75-414F-99C8-2CFAF0BA24AE}" dt="2020-09-01T03:30:14.542" v="3366" actId="113"/>
        <pc:sldMkLst>
          <pc:docMk/>
          <pc:sldMk cId="66365305" sldId="343"/>
        </pc:sldMkLst>
        <pc:spChg chg="mod">
          <ac:chgData name="Nguyen Van Trung" userId="489571c6-8ba5-4f05-9b07-0f8a8ce47714" providerId="ADAL" clId="{014AB6C8-2B75-414F-99C8-2CFAF0BA24AE}" dt="2020-09-01T03:24:05.681" v="3176"/>
          <ac:spMkLst>
            <pc:docMk/>
            <pc:sldMk cId="66365305" sldId="343"/>
            <ac:spMk id="21" creationId="{00000000-0000-0000-0000-000000000000}"/>
          </ac:spMkLst>
        </pc:spChg>
        <pc:spChg chg="mod">
          <ac:chgData name="Nguyen Van Trung" userId="489571c6-8ba5-4f05-9b07-0f8a8ce47714" providerId="ADAL" clId="{014AB6C8-2B75-414F-99C8-2CFAF0BA24AE}" dt="2020-09-01T03:24:05.681" v="3176"/>
          <ac:spMkLst>
            <pc:docMk/>
            <pc:sldMk cId="66365305" sldId="343"/>
            <ac:spMk id="22" creationId="{00000000-0000-0000-0000-000000000000}"/>
          </ac:spMkLst>
        </pc:spChg>
        <pc:spChg chg="mod">
          <ac:chgData name="Nguyen Van Trung" userId="489571c6-8ba5-4f05-9b07-0f8a8ce47714" providerId="ADAL" clId="{014AB6C8-2B75-414F-99C8-2CFAF0BA24AE}" dt="2020-09-01T03:30:14.542" v="3366" actId="113"/>
          <ac:spMkLst>
            <pc:docMk/>
            <pc:sldMk cId="66365305" sldId="343"/>
            <ac:spMk id="62" creationId="{00000000-0000-0000-0000-000000000000}"/>
          </ac:spMkLst>
        </pc:spChg>
        <pc:grpChg chg="mod">
          <ac:chgData name="Nguyen Van Trung" userId="489571c6-8ba5-4f05-9b07-0f8a8ce47714" providerId="ADAL" clId="{014AB6C8-2B75-414F-99C8-2CFAF0BA24AE}" dt="2020-09-01T03:24:05.681" v="3176"/>
          <ac:grpSpMkLst>
            <pc:docMk/>
            <pc:sldMk cId="66365305" sldId="343"/>
            <ac:grpSpMk id="20" creationId="{00000000-0000-0000-0000-000000000000}"/>
          </ac:grpSpMkLst>
        </pc:grpChg>
      </pc:sldChg>
    </pc:docChg>
  </pc:docChgLst>
  <pc:docChgLst>
    <pc:chgData name="Nguyễn Văn Trung - Khoa CNTT" userId="489571c6-8ba5-4f05-9b07-0f8a8ce47714" providerId="ADAL" clId="{49E039DE-18F3-4CCD-85A5-BDCA3864D322}"/>
    <pc:docChg chg="undo custSel modSld">
      <pc:chgData name="Nguyễn Văn Trung - Khoa CNTT" userId="489571c6-8ba5-4f05-9b07-0f8a8ce47714" providerId="ADAL" clId="{49E039DE-18F3-4CCD-85A5-BDCA3864D322}" dt="2021-08-12T10:50:23.883" v="363" actId="207"/>
      <pc:docMkLst>
        <pc:docMk/>
      </pc:docMkLst>
      <pc:sldChg chg="modSp mod">
        <pc:chgData name="Nguyễn Văn Trung - Khoa CNTT" userId="489571c6-8ba5-4f05-9b07-0f8a8ce47714" providerId="ADAL" clId="{49E039DE-18F3-4CCD-85A5-BDCA3864D322}" dt="2021-08-12T10:48:42.049" v="330" actId="20577"/>
        <pc:sldMkLst>
          <pc:docMk/>
          <pc:sldMk cId="3671363652" sldId="285"/>
        </pc:sldMkLst>
        <pc:spChg chg="mod">
          <ac:chgData name="Nguyễn Văn Trung - Khoa CNTT" userId="489571c6-8ba5-4f05-9b07-0f8a8ce47714" providerId="ADAL" clId="{49E039DE-18F3-4CCD-85A5-BDCA3864D322}" dt="2021-08-12T10:48:42.049" v="330" actId="20577"/>
          <ac:spMkLst>
            <pc:docMk/>
            <pc:sldMk cId="3671363652" sldId="285"/>
            <ac:spMk id="19" creationId="{CEF99411-4709-4D85-A7C3-945C4791A054}"/>
          </ac:spMkLst>
        </pc:spChg>
      </pc:sldChg>
      <pc:sldChg chg="modSp mod">
        <pc:chgData name="Nguyễn Văn Trung - Khoa CNTT" userId="489571c6-8ba5-4f05-9b07-0f8a8ce47714" providerId="ADAL" clId="{49E039DE-18F3-4CCD-85A5-BDCA3864D322}" dt="2021-08-12T10:21:56.989" v="271" actId="207"/>
        <pc:sldMkLst>
          <pc:docMk/>
          <pc:sldMk cId="4007933079" sldId="346"/>
        </pc:sldMkLst>
        <pc:spChg chg="mod">
          <ac:chgData name="Nguyễn Văn Trung - Khoa CNTT" userId="489571c6-8ba5-4f05-9b07-0f8a8ce47714" providerId="ADAL" clId="{49E039DE-18F3-4CCD-85A5-BDCA3864D322}" dt="2021-08-12T10:21:56.989" v="271" actId="207"/>
          <ac:spMkLst>
            <pc:docMk/>
            <pc:sldMk cId="4007933079" sldId="346"/>
            <ac:spMk id="62" creationId="{00000000-0000-0000-0000-000000000000}"/>
          </ac:spMkLst>
        </pc:spChg>
      </pc:sldChg>
      <pc:sldChg chg="modSp mod">
        <pc:chgData name="Nguyễn Văn Trung - Khoa CNTT" userId="489571c6-8ba5-4f05-9b07-0f8a8ce47714" providerId="ADAL" clId="{49E039DE-18F3-4CCD-85A5-BDCA3864D322}" dt="2021-08-12T10:22:30.213" v="307" actId="207"/>
        <pc:sldMkLst>
          <pc:docMk/>
          <pc:sldMk cId="3359138033" sldId="347"/>
        </pc:sldMkLst>
        <pc:spChg chg="mod">
          <ac:chgData name="Nguyễn Văn Trung - Khoa CNTT" userId="489571c6-8ba5-4f05-9b07-0f8a8ce47714" providerId="ADAL" clId="{49E039DE-18F3-4CCD-85A5-BDCA3864D322}" dt="2021-08-12T10:22:30.213" v="307" actId="207"/>
          <ac:spMkLst>
            <pc:docMk/>
            <pc:sldMk cId="3359138033" sldId="347"/>
            <ac:spMk id="62" creationId="{00000000-0000-0000-0000-000000000000}"/>
          </ac:spMkLst>
        </pc:spChg>
      </pc:sldChg>
      <pc:sldChg chg="modSp mod">
        <pc:chgData name="Nguyễn Văn Trung - Khoa CNTT" userId="489571c6-8ba5-4f05-9b07-0f8a8ce47714" providerId="ADAL" clId="{49E039DE-18F3-4CCD-85A5-BDCA3864D322}" dt="2021-08-12T10:49:01.012" v="334" actId="20577"/>
        <pc:sldMkLst>
          <pc:docMk/>
          <pc:sldMk cId="1000855734" sldId="349"/>
        </pc:sldMkLst>
        <pc:spChg chg="mod">
          <ac:chgData name="Nguyễn Văn Trung - Khoa CNTT" userId="489571c6-8ba5-4f05-9b07-0f8a8ce47714" providerId="ADAL" clId="{49E039DE-18F3-4CCD-85A5-BDCA3864D322}" dt="2021-08-12T10:49:01.012" v="334" actId="20577"/>
          <ac:spMkLst>
            <pc:docMk/>
            <pc:sldMk cId="1000855734" sldId="349"/>
            <ac:spMk id="2" creationId="{36F68BEA-5A37-464D-9E18-E392FF290DA8}"/>
          </ac:spMkLst>
        </pc:spChg>
      </pc:sldChg>
      <pc:sldChg chg="modSp mod">
        <pc:chgData name="Nguyễn Văn Trung - Khoa CNTT" userId="489571c6-8ba5-4f05-9b07-0f8a8ce47714" providerId="ADAL" clId="{49E039DE-18F3-4CCD-85A5-BDCA3864D322}" dt="2021-08-12T10:21:01.369" v="270" actId="20577"/>
        <pc:sldMkLst>
          <pc:docMk/>
          <pc:sldMk cId="3308520353" sldId="351"/>
        </pc:sldMkLst>
        <pc:spChg chg="mod">
          <ac:chgData name="Nguyễn Văn Trung - Khoa CNTT" userId="489571c6-8ba5-4f05-9b07-0f8a8ce47714" providerId="ADAL" clId="{49E039DE-18F3-4CCD-85A5-BDCA3864D322}" dt="2021-08-12T10:21:01.369" v="270" actId="20577"/>
          <ac:spMkLst>
            <pc:docMk/>
            <pc:sldMk cId="3308520353" sldId="351"/>
            <ac:spMk id="62" creationId="{00000000-0000-0000-0000-000000000000}"/>
          </ac:spMkLst>
        </pc:spChg>
      </pc:sldChg>
      <pc:sldChg chg="delSp modSp mod">
        <pc:chgData name="Nguyễn Văn Trung - Khoa CNTT" userId="489571c6-8ba5-4f05-9b07-0f8a8ce47714" providerId="ADAL" clId="{49E039DE-18F3-4CCD-85A5-BDCA3864D322}" dt="2021-08-12T10:50:23.883" v="363" actId="207"/>
        <pc:sldMkLst>
          <pc:docMk/>
          <pc:sldMk cId="3682936672" sldId="355"/>
        </pc:sldMkLst>
        <pc:spChg chg="del mod">
          <ac:chgData name="Nguyễn Văn Trung - Khoa CNTT" userId="489571c6-8ba5-4f05-9b07-0f8a8ce47714" providerId="ADAL" clId="{49E039DE-18F3-4CCD-85A5-BDCA3864D322}" dt="2021-08-12T10:19:23.247" v="184" actId="478"/>
          <ac:spMkLst>
            <pc:docMk/>
            <pc:sldMk cId="3682936672" sldId="355"/>
            <ac:spMk id="2" creationId="{36F68BEA-5A37-464D-9E18-E392FF290DA8}"/>
          </ac:spMkLst>
        </pc:spChg>
        <pc:spChg chg="mod">
          <ac:chgData name="Nguyễn Văn Trung - Khoa CNTT" userId="489571c6-8ba5-4f05-9b07-0f8a8ce47714" providerId="ADAL" clId="{49E039DE-18F3-4CCD-85A5-BDCA3864D322}" dt="2021-08-12T10:50:23.883" v="363" actId="207"/>
          <ac:spMkLst>
            <pc:docMk/>
            <pc:sldMk cId="3682936672" sldId="355"/>
            <ac:spMk id="62" creationId="{00000000-0000-0000-0000-000000000000}"/>
          </ac:spMkLst>
        </pc:spChg>
      </pc:sldChg>
    </pc:docChg>
  </pc:docChgLst>
  <pc:docChgLst>
    <pc:chgData name="Nguyen Van Trung" userId="489571c6-8ba5-4f05-9b07-0f8a8ce47714" providerId="ADAL" clId="{16867486-EA68-4AF5-A522-9CAD6CD974A0}"/>
    <pc:docChg chg="undo custSel addSld delSld modSld">
      <pc:chgData name="Nguyen Van Trung" userId="489571c6-8ba5-4f05-9b07-0f8a8ce47714" providerId="ADAL" clId="{16867486-EA68-4AF5-A522-9CAD6CD974A0}" dt="2020-08-27T04:40:55.097" v="4200" actId="1036"/>
      <pc:docMkLst>
        <pc:docMk/>
      </pc:docMkLst>
      <pc:sldChg chg="modSp mod">
        <pc:chgData name="Nguyen Van Trung" userId="489571c6-8ba5-4f05-9b07-0f8a8ce47714" providerId="ADAL" clId="{16867486-EA68-4AF5-A522-9CAD6CD974A0}" dt="2020-08-27T02:54:38.684" v="217" actId="20577"/>
        <pc:sldMkLst>
          <pc:docMk/>
          <pc:sldMk cId="3671363652" sldId="285"/>
        </pc:sldMkLst>
        <pc:spChg chg="mod">
          <ac:chgData name="Nguyen Van Trung" userId="489571c6-8ba5-4f05-9b07-0f8a8ce47714" providerId="ADAL" clId="{16867486-EA68-4AF5-A522-9CAD6CD974A0}" dt="2020-08-27T02:45:51.183" v="30" actId="20577"/>
          <ac:spMkLst>
            <pc:docMk/>
            <pc:sldMk cId="3671363652" sldId="285"/>
            <ac:spMk id="7" creationId="{CEF99411-4709-4D85-A7C3-945C4791A054}"/>
          </ac:spMkLst>
        </pc:spChg>
        <pc:spChg chg="mod">
          <ac:chgData name="Nguyen Van Trung" userId="489571c6-8ba5-4f05-9b07-0f8a8ce47714" providerId="ADAL" clId="{16867486-EA68-4AF5-A522-9CAD6CD974A0}" dt="2020-08-27T02:53:38.511" v="213" actId="20577"/>
          <ac:spMkLst>
            <pc:docMk/>
            <pc:sldMk cId="3671363652" sldId="285"/>
            <ac:spMk id="12" creationId="{C9BD2F7B-3F77-4C00-A03B-0C17F27D1349}"/>
          </ac:spMkLst>
        </pc:spChg>
        <pc:spChg chg="mod">
          <ac:chgData name="Nguyen Van Trung" userId="489571c6-8ba5-4f05-9b07-0f8a8ce47714" providerId="ADAL" clId="{16867486-EA68-4AF5-A522-9CAD6CD974A0}" dt="2020-08-27T02:51:46.882" v="59" actId="20577"/>
          <ac:spMkLst>
            <pc:docMk/>
            <pc:sldMk cId="3671363652" sldId="285"/>
            <ac:spMk id="13" creationId="{CEF99411-4709-4D85-A7C3-945C4791A054}"/>
          </ac:spMkLst>
        </pc:spChg>
        <pc:spChg chg="mod">
          <ac:chgData name="Nguyen Van Trung" userId="489571c6-8ba5-4f05-9b07-0f8a8ce47714" providerId="ADAL" clId="{16867486-EA68-4AF5-A522-9CAD6CD974A0}" dt="2020-08-27T02:54:33.005" v="214" actId="20577"/>
          <ac:spMkLst>
            <pc:docMk/>
            <pc:sldMk cId="3671363652" sldId="285"/>
            <ac:spMk id="17" creationId="{C9BD2F7B-3F77-4C00-A03B-0C17F27D1349}"/>
          </ac:spMkLst>
        </pc:spChg>
        <pc:spChg chg="mod">
          <ac:chgData name="Nguyen Van Trung" userId="489571c6-8ba5-4f05-9b07-0f8a8ce47714" providerId="ADAL" clId="{16867486-EA68-4AF5-A522-9CAD6CD974A0}" dt="2020-08-27T02:52:09.850" v="99" actId="20577"/>
          <ac:spMkLst>
            <pc:docMk/>
            <pc:sldMk cId="3671363652" sldId="285"/>
            <ac:spMk id="19" creationId="{CEF99411-4709-4D85-A7C3-945C4791A054}"/>
          </ac:spMkLst>
        </pc:spChg>
        <pc:spChg chg="mod">
          <ac:chgData name="Nguyen Van Trung" userId="489571c6-8ba5-4f05-9b07-0f8a8ce47714" providerId="ADAL" clId="{16867486-EA68-4AF5-A522-9CAD6CD974A0}" dt="2020-08-27T02:54:38.684" v="217" actId="20577"/>
          <ac:spMkLst>
            <pc:docMk/>
            <pc:sldMk cId="3671363652" sldId="285"/>
            <ac:spMk id="23" creationId="{C9BD2F7B-3F77-4C00-A03B-0C17F27D1349}"/>
          </ac:spMkLst>
        </pc:spChg>
      </pc:sldChg>
      <pc:sldChg chg="addSp delSp modSp mod">
        <pc:chgData name="Nguyen Van Trung" userId="489571c6-8ba5-4f05-9b07-0f8a8ce47714" providerId="ADAL" clId="{16867486-EA68-4AF5-A522-9CAD6CD974A0}" dt="2020-08-27T04:40:55.097" v="4200" actId="1036"/>
        <pc:sldMkLst>
          <pc:docMk/>
          <pc:sldMk cId="133809529" sldId="287"/>
        </pc:sldMkLst>
        <pc:spChg chg="add mod">
          <ac:chgData name="Nguyen Van Trung" userId="489571c6-8ba5-4f05-9b07-0f8a8ce47714" providerId="ADAL" clId="{16867486-EA68-4AF5-A522-9CAD6CD974A0}" dt="2020-08-27T04:40:34.857" v="4179" actId="1035"/>
          <ac:spMkLst>
            <pc:docMk/>
            <pc:sldMk cId="133809529" sldId="287"/>
            <ac:spMk id="3" creationId="{536C90D0-5F17-45E0-BC15-FBDB7F98ECA7}"/>
          </ac:spMkLst>
        </pc:spChg>
        <pc:spChg chg="add mod">
          <ac:chgData name="Nguyen Van Trung" userId="489571c6-8ba5-4f05-9b07-0f8a8ce47714" providerId="ADAL" clId="{16867486-EA68-4AF5-A522-9CAD6CD974A0}" dt="2020-08-27T04:40:55.097" v="4200" actId="1036"/>
          <ac:spMkLst>
            <pc:docMk/>
            <pc:sldMk cId="133809529" sldId="287"/>
            <ac:spMk id="4" creationId="{3E5AA055-0E73-430F-9C36-B686DD382A31}"/>
          </ac:spMkLst>
        </pc:spChg>
        <pc:spChg chg="mod">
          <ac:chgData name="Nguyen Van Trung" userId="489571c6-8ba5-4f05-9b07-0f8a8ce47714" providerId="ADAL" clId="{16867486-EA68-4AF5-A522-9CAD6CD974A0}" dt="2020-08-27T04:40:34.857" v="4179" actId="1035"/>
          <ac:spMkLst>
            <pc:docMk/>
            <pc:sldMk cId="133809529" sldId="287"/>
            <ac:spMk id="5" creationId="{00000000-0000-0000-0000-000000000000}"/>
          </ac:spMkLst>
        </pc:spChg>
        <pc:spChg chg="mod">
          <ac:chgData name="Nguyen Van Trung" userId="489571c6-8ba5-4f05-9b07-0f8a8ce47714" providerId="ADAL" clId="{16867486-EA68-4AF5-A522-9CAD6CD974A0}" dt="2020-08-27T04:40:34.857" v="4179" actId="1035"/>
          <ac:spMkLst>
            <pc:docMk/>
            <pc:sldMk cId="133809529" sldId="287"/>
            <ac:spMk id="8" creationId="{00000000-0000-0000-0000-000000000000}"/>
          </ac:spMkLst>
        </pc:spChg>
        <pc:spChg chg="mod">
          <ac:chgData name="Nguyen Van Trung" userId="489571c6-8ba5-4f05-9b07-0f8a8ce47714" providerId="ADAL" clId="{16867486-EA68-4AF5-A522-9CAD6CD974A0}" dt="2020-08-27T04:40:34.857" v="4179" actId="1035"/>
          <ac:spMkLst>
            <pc:docMk/>
            <pc:sldMk cId="133809529" sldId="287"/>
            <ac:spMk id="11" creationId="{00000000-0000-0000-0000-000000000000}"/>
          </ac:spMkLst>
        </pc:spChg>
        <pc:spChg chg="del mod">
          <ac:chgData name="Nguyen Van Trung" userId="489571c6-8ba5-4f05-9b07-0f8a8ce47714" providerId="ADAL" clId="{16867486-EA68-4AF5-A522-9CAD6CD974A0}" dt="2020-08-27T02:57:14.301" v="337" actId="478"/>
          <ac:spMkLst>
            <pc:docMk/>
            <pc:sldMk cId="133809529" sldId="287"/>
            <ac:spMk id="14" creationId="{00000000-0000-0000-0000-000000000000}"/>
          </ac:spMkLst>
        </pc:spChg>
        <pc:spChg chg="mod">
          <ac:chgData name="Nguyen Van Trung" userId="489571c6-8ba5-4f05-9b07-0f8a8ce47714" providerId="ADAL" clId="{16867486-EA68-4AF5-A522-9CAD6CD974A0}" dt="2020-08-27T04:40:55.097" v="4200" actId="1036"/>
          <ac:spMkLst>
            <pc:docMk/>
            <pc:sldMk cId="133809529" sldId="287"/>
            <ac:spMk id="16" creationId="{00000000-0000-0000-0000-000000000000}"/>
          </ac:spMkLst>
        </pc:spChg>
        <pc:spChg chg="mod">
          <ac:chgData name="Nguyen Van Trung" userId="489571c6-8ba5-4f05-9b07-0f8a8ce47714" providerId="ADAL" clId="{16867486-EA68-4AF5-A522-9CAD6CD974A0}" dt="2020-08-27T04:40:55.097" v="4200" actId="1036"/>
          <ac:spMkLst>
            <pc:docMk/>
            <pc:sldMk cId="133809529" sldId="287"/>
            <ac:spMk id="17" creationId="{00000000-0000-0000-0000-000000000000}"/>
          </ac:spMkLst>
        </pc:spChg>
        <pc:spChg chg="mod">
          <ac:chgData name="Nguyen Van Trung" userId="489571c6-8ba5-4f05-9b07-0f8a8ce47714" providerId="ADAL" clId="{16867486-EA68-4AF5-A522-9CAD6CD974A0}" dt="2020-08-27T04:40:55.097" v="4200" actId="1036"/>
          <ac:spMkLst>
            <pc:docMk/>
            <pc:sldMk cId="133809529" sldId="287"/>
            <ac:spMk id="18" creationId="{00000000-0000-0000-0000-000000000000}"/>
          </ac:spMkLst>
        </pc:spChg>
        <pc:spChg chg="del">
          <ac:chgData name="Nguyen Van Trung" userId="489571c6-8ba5-4f05-9b07-0f8a8ce47714" providerId="ADAL" clId="{16867486-EA68-4AF5-A522-9CAD6CD974A0}" dt="2020-08-27T02:57:04.635" v="333" actId="478"/>
          <ac:spMkLst>
            <pc:docMk/>
            <pc:sldMk cId="133809529" sldId="287"/>
            <ac:spMk id="19" creationId="{00000000-0000-0000-0000-000000000000}"/>
          </ac:spMkLst>
        </pc:spChg>
        <pc:spChg chg="add mod">
          <ac:chgData name="Nguyen Van Trung" userId="489571c6-8ba5-4f05-9b07-0f8a8ce47714" providerId="ADAL" clId="{16867486-EA68-4AF5-A522-9CAD6CD974A0}" dt="2020-08-27T03:05:35.193" v="804" actId="571"/>
          <ac:spMkLst>
            <pc:docMk/>
            <pc:sldMk cId="133809529" sldId="287"/>
            <ac:spMk id="20" creationId="{B8491679-A116-45FB-B476-597A05F60608}"/>
          </ac:spMkLst>
        </pc:spChg>
        <pc:spChg chg="del mod">
          <ac:chgData name="Nguyen Van Trung" userId="489571c6-8ba5-4f05-9b07-0f8a8ce47714" providerId="ADAL" clId="{16867486-EA68-4AF5-A522-9CAD6CD974A0}" dt="2020-08-27T02:56:56.478" v="331"/>
          <ac:spMkLst>
            <pc:docMk/>
            <pc:sldMk cId="133809529" sldId="287"/>
            <ac:spMk id="21" creationId="{00000000-0000-0000-0000-000000000000}"/>
          </ac:spMkLst>
        </pc:spChg>
        <pc:spChg chg="add mod">
          <ac:chgData name="Nguyen Van Trung" userId="489571c6-8ba5-4f05-9b07-0f8a8ce47714" providerId="ADAL" clId="{16867486-EA68-4AF5-A522-9CAD6CD974A0}" dt="2020-08-27T03:05:35.193" v="804" actId="571"/>
          <ac:spMkLst>
            <pc:docMk/>
            <pc:sldMk cId="133809529" sldId="287"/>
            <ac:spMk id="22" creationId="{91B3AE46-F46C-4D82-BB36-491ECB20D03E}"/>
          </ac:spMkLst>
        </pc:spChg>
        <pc:spChg chg="add mod">
          <ac:chgData name="Nguyen Van Trung" userId="489571c6-8ba5-4f05-9b07-0f8a8ce47714" providerId="ADAL" clId="{16867486-EA68-4AF5-A522-9CAD6CD974A0}" dt="2020-08-27T03:05:35.193" v="804" actId="571"/>
          <ac:spMkLst>
            <pc:docMk/>
            <pc:sldMk cId="133809529" sldId="287"/>
            <ac:spMk id="23" creationId="{7CEC665D-D1B4-49A8-AB22-EE5854E57FEA}"/>
          </ac:spMkLst>
        </pc:spChg>
        <pc:spChg chg="add mod">
          <ac:chgData name="Nguyen Van Trung" userId="489571c6-8ba5-4f05-9b07-0f8a8ce47714" providerId="ADAL" clId="{16867486-EA68-4AF5-A522-9CAD6CD974A0}" dt="2020-08-27T03:05:35.193" v="804" actId="571"/>
          <ac:spMkLst>
            <pc:docMk/>
            <pc:sldMk cId="133809529" sldId="287"/>
            <ac:spMk id="24" creationId="{B6D54753-C7E9-4480-AE4D-49F6D70E4F85}"/>
          </ac:spMkLst>
        </pc:spChg>
        <pc:spChg chg="del">
          <ac:chgData name="Nguyen Van Trung" userId="489571c6-8ba5-4f05-9b07-0f8a8ce47714" providerId="ADAL" clId="{16867486-EA68-4AF5-A522-9CAD6CD974A0}" dt="2020-08-27T02:57:01.387" v="332" actId="478"/>
          <ac:spMkLst>
            <pc:docMk/>
            <pc:sldMk cId="133809529" sldId="287"/>
            <ac:spMk id="29" creationId="{00000000-0000-0000-0000-000000000000}"/>
          </ac:spMkLst>
        </pc:spChg>
      </pc:sldChg>
      <pc:sldChg chg="addSp delSp modSp mod">
        <pc:chgData name="Nguyen Van Trung" userId="489571c6-8ba5-4f05-9b07-0f8a8ce47714" providerId="ADAL" clId="{16867486-EA68-4AF5-A522-9CAD6CD974A0}" dt="2020-08-27T03:28:54.859" v="1532" actId="207"/>
        <pc:sldMkLst>
          <pc:docMk/>
          <pc:sldMk cId="726866880" sldId="303"/>
        </pc:sldMkLst>
        <pc:spChg chg="add del mod">
          <ac:chgData name="Nguyen Van Trung" userId="489571c6-8ba5-4f05-9b07-0f8a8ce47714" providerId="ADAL" clId="{16867486-EA68-4AF5-A522-9CAD6CD974A0}" dt="2020-08-27T03:01:34.239" v="563" actId="478"/>
          <ac:spMkLst>
            <pc:docMk/>
            <pc:sldMk cId="726866880" sldId="303"/>
            <ac:spMk id="2" creationId="{B2C30F35-5657-4236-B40A-B1B32172A1A9}"/>
          </ac:spMkLst>
        </pc:spChg>
        <pc:spChg chg="add del mod">
          <ac:chgData name="Nguyen Van Trung" userId="489571c6-8ba5-4f05-9b07-0f8a8ce47714" providerId="ADAL" clId="{16867486-EA68-4AF5-A522-9CAD6CD974A0}" dt="2020-08-27T03:01:37.584" v="564" actId="478"/>
          <ac:spMkLst>
            <pc:docMk/>
            <pc:sldMk cId="726866880" sldId="303"/>
            <ac:spMk id="3" creationId="{433E1071-3667-48A8-AABD-DA2528D40638}"/>
          </ac:spMkLst>
        </pc:spChg>
        <pc:spChg chg="del mod">
          <ac:chgData name="Nguyen Van Trung" userId="489571c6-8ba5-4f05-9b07-0f8a8ce47714" providerId="ADAL" clId="{16867486-EA68-4AF5-A522-9CAD6CD974A0}" dt="2020-08-27T03:01:30.703" v="562" actId="478"/>
          <ac:spMkLst>
            <pc:docMk/>
            <pc:sldMk cId="726866880" sldId="303"/>
            <ac:spMk id="8" creationId="{16036F8C-060D-4C9C-9E5C-185723E8EBB1}"/>
          </ac:spMkLst>
        </pc:spChg>
        <pc:spChg chg="mod">
          <ac:chgData name="Nguyen Van Trung" userId="489571c6-8ba5-4f05-9b07-0f8a8ce47714" providerId="ADAL" clId="{16867486-EA68-4AF5-A522-9CAD6CD974A0}" dt="2020-08-27T02:58:12.381" v="428" actId="20577"/>
          <ac:spMkLst>
            <pc:docMk/>
            <pc:sldMk cId="726866880" sldId="303"/>
            <ac:spMk id="21" creationId="{00000000-0000-0000-0000-000000000000}"/>
          </ac:spMkLst>
        </pc:spChg>
        <pc:spChg chg="mod">
          <ac:chgData name="Nguyen Van Trung" userId="489571c6-8ba5-4f05-9b07-0f8a8ce47714" providerId="ADAL" clId="{16867486-EA68-4AF5-A522-9CAD6CD974A0}" dt="2020-08-27T03:28:54.859" v="1532" actId="207"/>
          <ac:spMkLst>
            <pc:docMk/>
            <pc:sldMk cId="726866880" sldId="303"/>
            <ac:spMk id="62" creationId="{00000000-0000-0000-0000-000000000000}"/>
          </ac:spMkLst>
        </pc:spChg>
      </pc:sldChg>
      <pc:sldChg chg="del">
        <pc:chgData name="Nguyen Van Trung" userId="489571c6-8ba5-4f05-9b07-0f8a8ce47714" providerId="ADAL" clId="{16867486-EA68-4AF5-A522-9CAD6CD974A0}" dt="2020-08-27T03:39:25.830" v="1708" actId="47"/>
        <pc:sldMkLst>
          <pc:docMk/>
          <pc:sldMk cId="1284390171" sldId="317"/>
        </pc:sldMkLst>
      </pc:sldChg>
      <pc:sldChg chg="modSp add mod">
        <pc:chgData name="Nguyen Van Trung" userId="489571c6-8ba5-4f05-9b07-0f8a8ce47714" providerId="ADAL" clId="{16867486-EA68-4AF5-A522-9CAD6CD974A0}" dt="2020-08-27T03:28:16.655" v="1525" actId="113"/>
        <pc:sldMkLst>
          <pc:docMk/>
          <pc:sldMk cId="1902541966" sldId="320"/>
        </pc:sldMkLst>
        <pc:spChg chg="mod">
          <ac:chgData name="Nguyen Van Trung" userId="489571c6-8ba5-4f05-9b07-0f8a8ce47714" providerId="ADAL" clId="{16867486-EA68-4AF5-A522-9CAD6CD974A0}" dt="2020-08-27T03:10:47.960" v="1021" actId="20577"/>
          <ac:spMkLst>
            <pc:docMk/>
            <pc:sldMk cId="1902541966" sldId="320"/>
            <ac:spMk id="21" creationId="{00000000-0000-0000-0000-000000000000}"/>
          </ac:spMkLst>
        </pc:spChg>
        <pc:spChg chg="mod">
          <ac:chgData name="Nguyen Van Trung" userId="489571c6-8ba5-4f05-9b07-0f8a8ce47714" providerId="ADAL" clId="{16867486-EA68-4AF5-A522-9CAD6CD974A0}" dt="2020-08-27T03:28:16.655" v="1525" actId="113"/>
          <ac:spMkLst>
            <pc:docMk/>
            <pc:sldMk cId="1902541966" sldId="320"/>
            <ac:spMk id="62" creationId="{00000000-0000-0000-0000-000000000000}"/>
          </ac:spMkLst>
        </pc:spChg>
      </pc:sldChg>
      <pc:sldChg chg="modSp add mod">
        <pc:chgData name="Nguyen Van Trung" userId="489571c6-8ba5-4f05-9b07-0f8a8ce47714" providerId="ADAL" clId="{16867486-EA68-4AF5-A522-9CAD6CD974A0}" dt="2020-08-27T03:28:08.026" v="1524" actId="114"/>
        <pc:sldMkLst>
          <pc:docMk/>
          <pc:sldMk cId="2150860130" sldId="321"/>
        </pc:sldMkLst>
        <pc:spChg chg="mod">
          <ac:chgData name="Nguyen Van Trung" userId="489571c6-8ba5-4f05-9b07-0f8a8ce47714" providerId="ADAL" clId="{16867486-EA68-4AF5-A522-9CAD6CD974A0}" dt="2020-08-27T03:10:58.670" v="1041" actId="20577"/>
          <ac:spMkLst>
            <pc:docMk/>
            <pc:sldMk cId="2150860130" sldId="321"/>
            <ac:spMk id="21" creationId="{00000000-0000-0000-0000-000000000000}"/>
          </ac:spMkLst>
        </pc:spChg>
        <pc:spChg chg="mod">
          <ac:chgData name="Nguyen Van Trung" userId="489571c6-8ba5-4f05-9b07-0f8a8ce47714" providerId="ADAL" clId="{16867486-EA68-4AF5-A522-9CAD6CD974A0}" dt="2020-08-27T03:28:08.026" v="1524" actId="114"/>
          <ac:spMkLst>
            <pc:docMk/>
            <pc:sldMk cId="2150860130" sldId="321"/>
            <ac:spMk id="62" creationId="{00000000-0000-0000-0000-000000000000}"/>
          </ac:spMkLst>
        </pc:spChg>
      </pc:sldChg>
      <pc:sldChg chg="modSp add mod">
        <pc:chgData name="Nguyen Van Trung" userId="489571c6-8ba5-4f05-9b07-0f8a8ce47714" providerId="ADAL" clId="{16867486-EA68-4AF5-A522-9CAD6CD974A0}" dt="2020-08-27T03:29:40.821" v="1536" actId="20577"/>
        <pc:sldMkLst>
          <pc:docMk/>
          <pc:sldMk cId="1359902612" sldId="322"/>
        </pc:sldMkLst>
        <pc:spChg chg="mod">
          <ac:chgData name="Nguyen Van Trung" userId="489571c6-8ba5-4f05-9b07-0f8a8ce47714" providerId="ADAL" clId="{16867486-EA68-4AF5-A522-9CAD6CD974A0}" dt="2020-08-27T03:29:40.821" v="1536" actId="20577"/>
          <ac:spMkLst>
            <pc:docMk/>
            <pc:sldMk cId="1359902612" sldId="322"/>
            <ac:spMk id="21" creationId="{00000000-0000-0000-0000-000000000000}"/>
          </ac:spMkLst>
        </pc:spChg>
        <pc:spChg chg="mod">
          <ac:chgData name="Nguyen Van Trung" userId="489571c6-8ba5-4f05-9b07-0f8a8ce47714" providerId="ADAL" clId="{16867486-EA68-4AF5-A522-9CAD6CD974A0}" dt="2020-08-27T03:21:12.264" v="1248"/>
          <ac:spMkLst>
            <pc:docMk/>
            <pc:sldMk cId="1359902612" sldId="322"/>
            <ac:spMk id="22" creationId="{00000000-0000-0000-0000-000000000000}"/>
          </ac:spMkLst>
        </pc:spChg>
        <pc:spChg chg="mod">
          <ac:chgData name="Nguyen Van Trung" userId="489571c6-8ba5-4f05-9b07-0f8a8ce47714" providerId="ADAL" clId="{16867486-EA68-4AF5-A522-9CAD6CD974A0}" dt="2020-08-27T03:27:48.952" v="1521" actId="113"/>
          <ac:spMkLst>
            <pc:docMk/>
            <pc:sldMk cId="1359902612" sldId="322"/>
            <ac:spMk id="62" creationId="{00000000-0000-0000-0000-000000000000}"/>
          </ac:spMkLst>
        </pc:spChg>
        <pc:grpChg chg="mod">
          <ac:chgData name="Nguyen Van Trung" userId="489571c6-8ba5-4f05-9b07-0f8a8ce47714" providerId="ADAL" clId="{16867486-EA68-4AF5-A522-9CAD6CD974A0}" dt="2020-08-27T03:21:12.264" v="1248"/>
          <ac:grpSpMkLst>
            <pc:docMk/>
            <pc:sldMk cId="1359902612" sldId="322"/>
            <ac:grpSpMk id="20" creationId="{00000000-0000-0000-0000-000000000000}"/>
          </ac:grpSpMkLst>
        </pc:grpChg>
      </pc:sldChg>
      <pc:sldChg chg="new del">
        <pc:chgData name="Nguyen Van Trung" userId="489571c6-8ba5-4f05-9b07-0f8a8ce47714" providerId="ADAL" clId="{16867486-EA68-4AF5-A522-9CAD6CD974A0}" dt="2020-08-27T03:19:36.885" v="1238" actId="47"/>
        <pc:sldMkLst>
          <pc:docMk/>
          <pc:sldMk cId="4267368229" sldId="322"/>
        </pc:sldMkLst>
      </pc:sldChg>
      <pc:sldChg chg="modSp add mod">
        <pc:chgData name="Nguyen Van Trung" userId="489571c6-8ba5-4f05-9b07-0f8a8ce47714" providerId="ADAL" clId="{16867486-EA68-4AF5-A522-9CAD6CD974A0}" dt="2020-08-27T03:31:43.958" v="1585" actId="20577"/>
        <pc:sldMkLst>
          <pc:docMk/>
          <pc:sldMk cId="1643093092" sldId="323"/>
        </pc:sldMkLst>
        <pc:spChg chg="mod">
          <ac:chgData name="Nguyen Van Trung" userId="489571c6-8ba5-4f05-9b07-0f8a8ce47714" providerId="ADAL" clId="{16867486-EA68-4AF5-A522-9CAD6CD974A0}" dt="2020-08-27T03:30:20.307" v="1539"/>
          <ac:spMkLst>
            <pc:docMk/>
            <pc:sldMk cId="1643093092" sldId="323"/>
            <ac:spMk id="21" creationId="{00000000-0000-0000-0000-000000000000}"/>
          </ac:spMkLst>
        </pc:spChg>
        <pc:spChg chg="mod">
          <ac:chgData name="Nguyen Van Trung" userId="489571c6-8ba5-4f05-9b07-0f8a8ce47714" providerId="ADAL" clId="{16867486-EA68-4AF5-A522-9CAD6CD974A0}" dt="2020-08-27T03:30:20.307" v="1539"/>
          <ac:spMkLst>
            <pc:docMk/>
            <pc:sldMk cId="1643093092" sldId="323"/>
            <ac:spMk id="22" creationId="{00000000-0000-0000-0000-000000000000}"/>
          </ac:spMkLst>
        </pc:spChg>
        <pc:spChg chg="mod">
          <ac:chgData name="Nguyen Van Trung" userId="489571c6-8ba5-4f05-9b07-0f8a8ce47714" providerId="ADAL" clId="{16867486-EA68-4AF5-A522-9CAD6CD974A0}" dt="2020-08-27T03:31:43.958" v="1585" actId="20577"/>
          <ac:spMkLst>
            <pc:docMk/>
            <pc:sldMk cId="1643093092" sldId="323"/>
            <ac:spMk id="62" creationId="{00000000-0000-0000-0000-000000000000}"/>
          </ac:spMkLst>
        </pc:spChg>
        <pc:grpChg chg="mod">
          <ac:chgData name="Nguyen Van Trung" userId="489571c6-8ba5-4f05-9b07-0f8a8ce47714" providerId="ADAL" clId="{16867486-EA68-4AF5-A522-9CAD6CD974A0}" dt="2020-08-27T03:30:20.307" v="1539"/>
          <ac:grpSpMkLst>
            <pc:docMk/>
            <pc:sldMk cId="1643093092" sldId="323"/>
            <ac:grpSpMk id="20" creationId="{00000000-0000-0000-0000-000000000000}"/>
          </ac:grpSpMkLst>
        </pc:grpChg>
      </pc:sldChg>
      <pc:sldChg chg="modSp add mod">
        <pc:chgData name="Nguyen Van Trung" userId="489571c6-8ba5-4f05-9b07-0f8a8ce47714" providerId="ADAL" clId="{16867486-EA68-4AF5-A522-9CAD6CD974A0}" dt="2020-08-27T03:38:34.086" v="1707" actId="113"/>
        <pc:sldMkLst>
          <pc:docMk/>
          <pc:sldMk cId="3960341503" sldId="324"/>
        </pc:sldMkLst>
        <pc:spChg chg="mod">
          <ac:chgData name="Nguyen Van Trung" userId="489571c6-8ba5-4f05-9b07-0f8a8ce47714" providerId="ADAL" clId="{16867486-EA68-4AF5-A522-9CAD6CD974A0}" dt="2020-08-27T03:32:46.883" v="1590"/>
          <ac:spMkLst>
            <pc:docMk/>
            <pc:sldMk cId="3960341503" sldId="324"/>
            <ac:spMk id="21" creationId="{00000000-0000-0000-0000-000000000000}"/>
          </ac:spMkLst>
        </pc:spChg>
        <pc:spChg chg="mod">
          <ac:chgData name="Nguyen Van Trung" userId="489571c6-8ba5-4f05-9b07-0f8a8ce47714" providerId="ADAL" clId="{16867486-EA68-4AF5-A522-9CAD6CD974A0}" dt="2020-08-27T03:32:46.883" v="1590"/>
          <ac:spMkLst>
            <pc:docMk/>
            <pc:sldMk cId="3960341503" sldId="324"/>
            <ac:spMk id="22" creationId="{00000000-0000-0000-0000-000000000000}"/>
          </ac:spMkLst>
        </pc:spChg>
        <pc:spChg chg="mod">
          <ac:chgData name="Nguyen Van Trung" userId="489571c6-8ba5-4f05-9b07-0f8a8ce47714" providerId="ADAL" clId="{16867486-EA68-4AF5-A522-9CAD6CD974A0}" dt="2020-08-27T03:38:34.086" v="1707" actId="113"/>
          <ac:spMkLst>
            <pc:docMk/>
            <pc:sldMk cId="3960341503" sldId="324"/>
            <ac:spMk id="62" creationId="{00000000-0000-0000-0000-000000000000}"/>
          </ac:spMkLst>
        </pc:spChg>
        <pc:grpChg chg="mod">
          <ac:chgData name="Nguyen Van Trung" userId="489571c6-8ba5-4f05-9b07-0f8a8ce47714" providerId="ADAL" clId="{16867486-EA68-4AF5-A522-9CAD6CD974A0}" dt="2020-08-27T03:32:46.883" v="1590"/>
          <ac:grpSpMkLst>
            <pc:docMk/>
            <pc:sldMk cId="3960341503" sldId="324"/>
            <ac:grpSpMk id="20" creationId="{00000000-0000-0000-0000-000000000000}"/>
          </ac:grpSpMkLst>
        </pc:grpChg>
      </pc:sldChg>
      <pc:sldChg chg="modSp add mod">
        <pc:chgData name="Nguyen Van Trung" userId="489571c6-8ba5-4f05-9b07-0f8a8ce47714" providerId="ADAL" clId="{16867486-EA68-4AF5-A522-9CAD6CD974A0}" dt="2020-08-27T03:51:28.814" v="2192" actId="20577"/>
        <pc:sldMkLst>
          <pc:docMk/>
          <pc:sldMk cId="622941739" sldId="325"/>
        </pc:sldMkLst>
        <pc:spChg chg="mod">
          <ac:chgData name="Nguyen Van Trung" userId="489571c6-8ba5-4f05-9b07-0f8a8ce47714" providerId="ADAL" clId="{16867486-EA68-4AF5-A522-9CAD6CD974A0}" dt="2020-08-27T03:51:28.814" v="2192" actId="20577"/>
          <ac:spMkLst>
            <pc:docMk/>
            <pc:sldMk cId="622941739" sldId="325"/>
            <ac:spMk id="21" creationId="{00000000-0000-0000-0000-000000000000}"/>
          </ac:spMkLst>
        </pc:spChg>
        <pc:spChg chg="mod">
          <ac:chgData name="Nguyen Van Trung" userId="489571c6-8ba5-4f05-9b07-0f8a8ce47714" providerId="ADAL" clId="{16867486-EA68-4AF5-A522-9CAD6CD974A0}" dt="2020-08-27T03:39:53.267" v="1711"/>
          <ac:spMkLst>
            <pc:docMk/>
            <pc:sldMk cId="622941739" sldId="325"/>
            <ac:spMk id="22" creationId="{00000000-0000-0000-0000-000000000000}"/>
          </ac:spMkLst>
        </pc:spChg>
        <pc:spChg chg="mod">
          <ac:chgData name="Nguyen Van Trung" userId="489571c6-8ba5-4f05-9b07-0f8a8ce47714" providerId="ADAL" clId="{16867486-EA68-4AF5-A522-9CAD6CD974A0}" dt="2020-08-27T03:45:07.487" v="2070" actId="20577"/>
          <ac:spMkLst>
            <pc:docMk/>
            <pc:sldMk cId="622941739" sldId="325"/>
            <ac:spMk id="62" creationId="{00000000-0000-0000-0000-000000000000}"/>
          </ac:spMkLst>
        </pc:spChg>
        <pc:grpChg chg="mod">
          <ac:chgData name="Nguyen Van Trung" userId="489571c6-8ba5-4f05-9b07-0f8a8ce47714" providerId="ADAL" clId="{16867486-EA68-4AF5-A522-9CAD6CD974A0}" dt="2020-08-27T03:39:53.267" v="1711"/>
          <ac:grpSpMkLst>
            <pc:docMk/>
            <pc:sldMk cId="622941739" sldId="325"/>
            <ac:grpSpMk id="20" creationId="{00000000-0000-0000-0000-000000000000}"/>
          </ac:grpSpMkLst>
        </pc:grpChg>
      </pc:sldChg>
      <pc:sldChg chg="addSp delSp modSp add mod">
        <pc:chgData name="Nguyen Van Trung" userId="489571c6-8ba5-4f05-9b07-0f8a8ce47714" providerId="ADAL" clId="{16867486-EA68-4AF5-A522-9CAD6CD974A0}" dt="2020-08-27T04:09:35.571" v="2783"/>
        <pc:sldMkLst>
          <pc:docMk/>
          <pc:sldMk cId="641862287" sldId="326"/>
        </pc:sldMkLst>
        <pc:spChg chg="add del mod">
          <ac:chgData name="Nguyen Van Trung" userId="489571c6-8ba5-4f05-9b07-0f8a8ce47714" providerId="ADAL" clId="{16867486-EA68-4AF5-A522-9CAD6CD974A0}" dt="2020-08-27T03:52:49.878" v="2199" actId="478"/>
          <ac:spMkLst>
            <pc:docMk/>
            <pc:sldMk cId="641862287" sldId="326"/>
            <ac:spMk id="2" creationId="{0189BE5B-314D-4961-8916-49033E7E9F25}"/>
          </ac:spMkLst>
        </pc:spChg>
        <pc:spChg chg="add mod">
          <ac:chgData name="Nguyen Van Trung" userId="489571c6-8ba5-4f05-9b07-0f8a8ce47714" providerId="ADAL" clId="{16867486-EA68-4AF5-A522-9CAD6CD974A0}" dt="2020-08-27T04:09:30.696" v="2781" actId="1036"/>
          <ac:spMkLst>
            <pc:docMk/>
            <pc:sldMk cId="641862287" sldId="326"/>
            <ac:spMk id="3" creationId="{852C80A7-47F8-477A-A407-6399C285AECF}"/>
          </ac:spMkLst>
        </pc:spChg>
        <pc:spChg chg="mod">
          <ac:chgData name="Nguyen Van Trung" userId="489571c6-8ba5-4f05-9b07-0f8a8ce47714" providerId="ADAL" clId="{16867486-EA68-4AF5-A522-9CAD6CD974A0}" dt="2020-08-27T03:51:22.660" v="2188" actId="20577"/>
          <ac:spMkLst>
            <pc:docMk/>
            <pc:sldMk cId="641862287" sldId="326"/>
            <ac:spMk id="21" creationId="{00000000-0000-0000-0000-000000000000}"/>
          </ac:spMkLst>
        </pc:spChg>
        <pc:spChg chg="add del mod">
          <ac:chgData name="Nguyen Van Trung" userId="489571c6-8ba5-4f05-9b07-0f8a8ce47714" providerId="ADAL" clId="{16867486-EA68-4AF5-A522-9CAD6CD974A0}" dt="2020-08-27T04:09:35.571" v="2783"/>
          <ac:spMkLst>
            <pc:docMk/>
            <pc:sldMk cId="641862287" sldId="326"/>
            <ac:spMk id="62" creationId="{00000000-0000-0000-0000-000000000000}"/>
          </ac:spMkLst>
        </pc:spChg>
        <pc:picChg chg="add del mod">
          <ac:chgData name="Nguyen Van Trung" userId="489571c6-8ba5-4f05-9b07-0f8a8ce47714" providerId="ADAL" clId="{16867486-EA68-4AF5-A522-9CAD6CD974A0}" dt="2020-08-27T04:08:34.195" v="2756"/>
          <ac:picMkLst>
            <pc:docMk/>
            <pc:sldMk cId="641862287" sldId="326"/>
            <ac:picMk id="4" creationId="{5A1B4C50-DCF8-4DAA-984E-7411F13BA25C}"/>
          </ac:picMkLst>
        </pc:picChg>
        <pc:picChg chg="add mod">
          <ac:chgData name="Nguyen Van Trung" userId="489571c6-8ba5-4f05-9b07-0f8a8ce47714" providerId="ADAL" clId="{16867486-EA68-4AF5-A522-9CAD6CD974A0}" dt="2020-08-27T04:09:23.194" v="2766" actId="14100"/>
          <ac:picMkLst>
            <pc:docMk/>
            <pc:sldMk cId="641862287" sldId="326"/>
            <ac:picMk id="5" creationId="{E77A91F0-A84E-4459-9FB9-AFC4D21F45E3}"/>
          </ac:picMkLst>
        </pc:picChg>
      </pc:sldChg>
      <pc:sldChg chg="addSp delSp modSp add mod">
        <pc:chgData name="Nguyen Van Trung" userId="489571c6-8ba5-4f05-9b07-0f8a8ce47714" providerId="ADAL" clId="{16867486-EA68-4AF5-A522-9CAD6CD974A0}" dt="2020-08-27T04:03:33.550" v="2669" actId="20577"/>
        <pc:sldMkLst>
          <pc:docMk/>
          <pc:sldMk cId="3734561389" sldId="327"/>
        </pc:sldMkLst>
        <pc:spChg chg="mod">
          <ac:chgData name="Nguyen Van Trung" userId="489571c6-8ba5-4f05-9b07-0f8a8ce47714" providerId="ADAL" clId="{16867486-EA68-4AF5-A522-9CAD6CD974A0}" dt="2020-08-27T04:03:33.550" v="2669" actId="20577"/>
          <ac:spMkLst>
            <pc:docMk/>
            <pc:sldMk cId="3734561389" sldId="327"/>
            <ac:spMk id="21" creationId="{00000000-0000-0000-0000-000000000000}"/>
          </ac:spMkLst>
        </pc:spChg>
        <pc:spChg chg="mod">
          <ac:chgData name="Nguyen Van Trung" userId="489571c6-8ba5-4f05-9b07-0f8a8ce47714" providerId="ADAL" clId="{16867486-EA68-4AF5-A522-9CAD6CD974A0}" dt="2020-08-27T03:50:44.915" v="2175"/>
          <ac:spMkLst>
            <pc:docMk/>
            <pc:sldMk cId="3734561389" sldId="327"/>
            <ac:spMk id="22" creationId="{00000000-0000-0000-0000-000000000000}"/>
          </ac:spMkLst>
        </pc:spChg>
        <pc:spChg chg="del mod">
          <ac:chgData name="Nguyen Van Trung" userId="489571c6-8ba5-4f05-9b07-0f8a8ce47714" providerId="ADAL" clId="{16867486-EA68-4AF5-A522-9CAD6CD974A0}" dt="2020-08-27T03:56:23.041" v="2365"/>
          <ac:spMkLst>
            <pc:docMk/>
            <pc:sldMk cId="3734561389" sldId="327"/>
            <ac:spMk id="62" creationId="{00000000-0000-0000-0000-000000000000}"/>
          </ac:spMkLst>
        </pc:spChg>
        <pc:grpChg chg="mod">
          <ac:chgData name="Nguyen Van Trung" userId="489571c6-8ba5-4f05-9b07-0f8a8ce47714" providerId="ADAL" clId="{16867486-EA68-4AF5-A522-9CAD6CD974A0}" dt="2020-08-27T03:50:44.915" v="2175"/>
          <ac:grpSpMkLst>
            <pc:docMk/>
            <pc:sldMk cId="3734561389" sldId="327"/>
            <ac:grpSpMk id="20" creationId="{00000000-0000-0000-0000-000000000000}"/>
          </ac:grpSpMkLst>
        </pc:grpChg>
        <pc:picChg chg="add mod">
          <ac:chgData name="Nguyen Van Trung" userId="489571c6-8ba5-4f05-9b07-0f8a8ce47714" providerId="ADAL" clId="{16867486-EA68-4AF5-A522-9CAD6CD974A0}" dt="2020-08-27T03:56:22.352" v="2363" actId="14100"/>
          <ac:picMkLst>
            <pc:docMk/>
            <pc:sldMk cId="3734561389" sldId="327"/>
            <ac:picMk id="2" creationId="{75532183-899C-4206-9908-FD00765D5F86}"/>
          </ac:picMkLst>
        </pc:picChg>
      </pc:sldChg>
      <pc:sldChg chg="delSp modSp add mod">
        <pc:chgData name="Nguyen Van Trung" userId="489571c6-8ba5-4f05-9b07-0f8a8ce47714" providerId="ADAL" clId="{16867486-EA68-4AF5-A522-9CAD6CD974A0}" dt="2020-08-27T04:03:20.701" v="2665" actId="20577"/>
        <pc:sldMkLst>
          <pc:docMk/>
          <pc:sldMk cId="773373751" sldId="328"/>
        </pc:sldMkLst>
        <pc:spChg chg="del">
          <ac:chgData name="Nguyen Van Trung" userId="489571c6-8ba5-4f05-9b07-0f8a8ce47714" providerId="ADAL" clId="{16867486-EA68-4AF5-A522-9CAD6CD974A0}" dt="2020-08-27T03:58:39.309" v="2367" actId="478"/>
          <ac:spMkLst>
            <pc:docMk/>
            <pc:sldMk cId="773373751" sldId="328"/>
            <ac:spMk id="3" creationId="{852C80A7-47F8-477A-A407-6399C285AECF}"/>
          </ac:spMkLst>
        </pc:spChg>
        <pc:spChg chg="mod">
          <ac:chgData name="Nguyen Van Trung" userId="489571c6-8ba5-4f05-9b07-0f8a8ce47714" providerId="ADAL" clId="{16867486-EA68-4AF5-A522-9CAD6CD974A0}" dt="2020-08-27T03:59:08.225" v="2376"/>
          <ac:spMkLst>
            <pc:docMk/>
            <pc:sldMk cId="773373751" sldId="328"/>
            <ac:spMk id="21" creationId="{00000000-0000-0000-0000-000000000000}"/>
          </ac:spMkLst>
        </pc:spChg>
        <pc:spChg chg="mod">
          <ac:chgData name="Nguyen Van Trung" userId="489571c6-8ba5-4f05-9b07-0f8a8ce47714" providerId="ADAL" clId="{16867486-EA68-4AF5-A522-9CAD6CD974A0}" dt="2020-08-27T03:59:08.225" v="2376"/>
          <ac:spMkLst>
            <pc:docMk/>
            <pc:sldMk cId="773373751" sldId="328"/>
            <ac:spMk id="22" creationId="{00000000-0000-0000-0000-000000000000}"/>
          </ac:spMkLst>
        </pc:spChg>
        <pc:spChg chg="mod">
          <ac:chgData name="Nguyen Van Trung" userId="489571c6-8ba5-4f05-9b07-0f8a8ce47714" providerId="ADAL" clId="{16867486-EA68-4AF5-A522-9CAD6CD974A0}" dt="2020-08-27T04:03:20.701" v="2665" actId="20577"/>
          <ac:spMkLst>
            <pc:docMk/>
            <pc:sldMk cId="773373751" sldId="328"/>
            <ac:spMk id="62" creationId="{00000000-0000-0000-0000-000000000000}"/>
          </ac:spMkLst>
        </pc:spChg>
        <pc:grpChg chg="mod">
          <ac:chgData name="Nguyen Van Trung" userId="489571c6-8ba5-4f05-9b07-0f8a8ce47714" providerId="ADAL" clId="{16867486-EA68-4AF5-A522-9CAD6CD974A0}" dt="2020-08-27T03:59:08.225" v="2376"/>
          <ac:grpSpMkLst>
            <pc:docMk/>
            <pc:sldMk cId="773373751" sldId="328"/>
            <ac:grpSpMk id="20" creationId="{00000000-0000-0000-0000-000000000000}"/>
          </ac:grpSpMkLst>
        </pc:grpChg>
      </pc:sldChg>
      <pc:sldChg chg="addSp delSp modSp add mod">
        <pc:chgData name="Nguyen Van Trung" userId="489571c6-8ba5-4f05-9b07-0f8a8ce47714" providerId="ADAL" clId="{16867486-EA68-4AF5-A522-9CAD6CD974A0}" dt="2020-08-27T04:06:32.883" v="2702" actId="1038"/>
        <pc:sldMkLst>
          <pc:docMk/>
          <pc:sldMk cId="2505137642" sldId="329"/>
        </pc:sldMkLst>
        <pc:spChg chg="mod">
          <ac:chgData name="Nguyen Van Trung" userId="489571c6-8ba5-4f05-9b07-0f8a8ce47714" providerId="ADAL" clId="{16867486-EA68-4AF5-A522-9CAD6CD974A0}" dt="2020-08-27T04:06:01.265" v="2672" actId="20577"/>
          <ac:spMkLst>
            <pc:docMk/>
            <pc:sldMk cId="2505137642" sldId="329"/>
            <ac:spMk id="21" creationId="{00000000-0000-0000-0000-000000000000}"/>
          </ac:spMkLst>
        </pc:spChg>
        <pc:picChg chg="del">
          <ac:chgData name="Nguyen Van Trung" userId="489571c6-8ba5-4f05-9b07-0f8a8ce47714" providerId="ADAL" clId="{16867486-EA68-4AF5-A522-9CAD6CD974A0}" dt="2020-08-27T04:06:03.214" v="2673" actId="478"/>
          <ac:picMkLst>
            <pc:docMk/>
            <pc:sldMk cId="2505137642" sldId="329"/>
            <ac:picMk id="2" creationId="{75532183-899C-4206-9908-FD00765D5F86}"/>
          </ac:picMkLst>
        </pc:picChg>
        <pc:picChg chg="add mod">
          <ac:chgData name="Nguyen Van Trung" userId="489571c6-8ba5-4f05-9b07-0f8a8ce47714" providerId="ADAL" clId="{16867486-EA68-4AF5-A522-9CAD6CD974A0}" dt="2020-08-27T04:06:32.883" v="2702" actId="1038"/>
          <ac:picMkLst>
            <pc:docMk/>
            <pc:sldMk cId="2505137642" sldId="329"/>
            <ac:picMk id="3" creationId="{24FEED75-154C-4231-94D4-1F8D99424BB8}"/>
          </ac:picMkLst>
        </pc:picChg>
      </pc:sldChg>
      <pc:sldChg chg="modSp add mod">
        <pc:chgData name="Nguyen Van Trung" userId="489571c6-8ba5-4f05-9b07-0f8a8ce47714" providerId="ADAL" clId="{16867486-EA68-4AF5-A522-9CAD6CD974A0}" dt="2020-08-27T04:10:16.086" v="2789" actId="20577"/>
        <pc:sldMkLst>
          <pc:docMk/>
          <pc:sldMk cId="2844737616" sldId="330"/>
        </pc:sldMkLst>
        <pc:spChg chg="mod">
          <ac:chgData name="Nguyen Van Trung" userId="489571c6-8ba5-4f05-9b07-0f8a8ce47714" providerId="ADAL" clId="{16867486-EA68-4AF5-A522-9CAD6CD974A0}" dt="2020-08-27T04:10:16.086" v="2789" actId="20577"/>
          <ac:spMkLst>
            <pc:docMk/>
            <pc:sldMk cId="2844737616" sldId="330"/>
            <ac:spMk id="21" creationId="{00000000-0000-0000-0000-000000000000}"/>
          </ac:spMkLst>
        </pc:spChg>
        <pc:spChg chg="mod">
          <ac:chgData name="Nguyen Van Trung" userId="489571c6-8ba5-4f05-9b07-0f8a8ce47714" providerId="ADAL" clId="{16867486-EA68-4AF5-A522-9CAD6CD974A0}" dt="2020-08-27T04:09:59.621" v="2787" actId="20577"/>
          <ac:spMkLst>
            <pc:docMk/>
            <pc:sldMk cId="2844737616" sldId="330"/>
            <ac:spMk id="62" creationId="{00000000-0000-0000-0000-000000000000}"/>
          </ac:spMkLst>
        </pc:spChg>
      </pc:sldChg>
      <pc:sldChg chg="add del">
        <pc:chgData name="Nguyen Van Trung" userId="489571c6-8ba5-4f05-9b07-0f8a8ce47714" providerId="ADAL" clId="{16867486-EA68-4AF5-A522-9CAD6CD974A0}" dt="2020-08-27T04:08:24.849" v="2743" actId="2890"/>
        <pc:sldMkLst>
          <pc:docMk/>
          <pc:sldMk cId="3009957651" sldId="330"/>
        </pc:sldMkLst>
      </pc:sldChg>
      <pc:sldChg chg="modSp add mod">
        <pc:chgData name="Nguyen Van Trung" userId="489571c6-8ba5-4f05-9b07-0f8a8ce47714" providerId="ADAL" clId="{16867486-EA68-4AF5-A522-9CAD6CD974A0}" dt="2020-08-27T04:20:18.441" v="2963" actId="113"/>
        <pc:sldMkLst>
          <pc:docMk/>
          <pc:sldMk cId="458165985" sldId="331"/>
        </pc:sldMkLst>
        <pc:spChg chg="mod">
          <ac:chgData name="Nguyen Van Trung" userId="489571c6-8ba5-4f05-9b07-0f8a8ce47714" providerId="ADAL" clId="{16867486-EA68-4AF5-A522-9CAD6CD974A0}" dt="2020-08-27T04:12:07.623" v="2800"/>
          <ac:spMkLst>
            <pc:docMk/>
            <pc:sldMk cId="458165985" sldId="331"/>
            <ac:spMk id="21" creationId="{00000000-0000-0000-0000-000000000000}"/>
          </ac:spMkLst>
        </pc:spChg>
        <pc:spChg chg="mod">
          <ac:chgData name="Nguyen Van Trung" userId="489571c6-8ba5-4f05-9b07-0f8a8ce47714" providerId="ADAL" clId="{16867486-EA68-4AF5-A522-9CAD6CD974A0}" dt="2020-08-27T04:12:07.623" v="2800"/>
          <ac:spMkLst>
            <pc:docMk/>
            <pc:sldMk cId="458165985" sldId="331"/>
            <ac:spMk id="22" creationId="{00000000-0000-0000-0000-000000000000}"/>
          </ac:spMkLst>
        </pc:spChg>
        <pc:spChg chg="mod">
          <ac:chgData name="Nguyen Van Trung" userId="489571c6-8ba5-4f05-9b07-0f8a8ce47714" providerId="ADAL" clId="{16867486-EA68-4AF5-A522-9CAD6CD974A0}" dt="2020-08-27T04:20:18.441" v="2963" actId="113"/>
          <ac:spMkLst>
            <pc:docMk/>
            <pc:sldMk cId="458165985" sldId="331"/>
            <ac:spMk id="62" creationId="{00000000-0000-0000-0000-000000000000}"/>
          </ac:spMkLst>
        </pc:spChg>
        <pc:grpChg chg="mod">
          <ac:chgData name="Nguyen Van Trung" userId="489571c6-8ba5-4f05-9b07-0f8a8ce47714" providerId="ADAL" clId="{16867486-EA68-4AF5-A522-9CAD6CD974A0}" dt="2020-08-27T04:12:07.623" v="2800"/>
          <ac:grpSpMkLst>
            <pc:docMk/>
            <pc:sldMk cId="458165985" sldId="331"/>
            <ac:grpSpMk id="20" creationId="{00000000-0000-0000-0000-000000000000}"/>
          </ac:grpSpMkLst>
        </pc:grpChg>
      </pc:sldChg>
      <pc:sldChg chg="addSp delSp modSp add del mod">
        <pc:chgData name="Nguyen Van Trung" userId="489571c6-8ba5-4f05-9b07-0f8a8ce47714" providerId="ADAL" clId="{16867486-EA68-4AF5-A522-9CAD6CD974A0}" dt="2020-08-27T04:11:46.402" v="2797" actId="2890"/>
        <pc:sldMkLst>
          <pc:docMk/>
          <pc:sldMk cId="3389807777" sldId="331"/>
        </pc:sldMkLst>
        <pc:spChg chg="mod">
          <ac:chgData name="Nguyen Van Trung" userId="489571c6-8ba5-4f05-9b07-0f8a8ce47714" providerId="ADAL" clId="{16867486-EA68-4AF5-A522-9CAD6CD974A0}" dt="2020-08-27T04:11:45.478" v="2796"/>
          <ac:spMkLst>
            <pc:docMk/>
            <pc:sldMk cId="3389807777" sldId="331"/>
            <ac:spMk id="21" creationId="{00000000-0000-0000-0000-000000000000}"/>
          </ac:spMkLst>
        </pc:spChg>
        <pc:spChg chg="mod">
          <ac:chgData name="Nguyen Van Trung" userId="489571c6-8ba5-4f05-9b07-0f8a8ce47714" providerId="ADAL" clId="{16867486-EA68-4AF5-A522-9CAD6CD974A0}" dt="2020-08-27T04:11:44.254" v="2795"/>
          <ac:spMkLst>
            <pc:docMk/>
            <pc:sldMk cId="3389807777" sldId="331"/>
            <ac:spMk id="22" creationId="{00000000-0000-0000-0000-000000000000}"/>
          </ac:spMkLst>
        </pc:spChg>
        <pc:grpChg chg="mod">
          <ac:chgData name="Nguyen Van Trung" userId="489571c6-8ba5-4f05-9b07-0f8a8ce47714" providerId="ADAL" clId="{16867486-EA68-4AF5-A522-9CAD6CD974A0}" dt="2020-08-27T04:11:44.254" v="2795"/>
          <ac:grpSpMkLst>
            <pc:docMk/>
            <pc:sldMk cId="3389807777" sldId="331"/>
            <ac:grpSpMk id="20" creationId="{00000000-0000-0000-0000-000000000000}"/>
          </ac:grpSpMkLst>
        </pc:grpChg>
        <pc:picChg chg="add del">
          <ac:chgData name="Nguyen Van Trung" userId="489571c6-8ba5-4f05-9b07-0f8a8ce47714" providerId="ADAL" clId="{16867486-EA68-4AF5-A522-9CAD6CD974A0}" dt="2020-08-27T04:11:39.936" v="2794" actId="478"/>
          <ac:picMkLst>
            <pc:docMk/>
            <pc:sldMk cId="3389807777" sldId="331"/>
            <ac:picMk id="3" creationId="{24FEED75-154C-4231-94D4-1F8D99424BB8}"/>
          </ac:picMkLst>
        </pc:picChg>
      </pc:sldChg>
      <pc:sldChg chg="modSp add mod">
        <pc:chgData name="Nguyen Van Trung" userId="489571c6-8ba5-4f05-9b07-0f8a8ce47714" providerId="ADAL" clId="{16867486-EA68-4AF5-A522-9CAD6CD974A0}" dt="2020-08-27T04:23:42.083" v="3071" actId="20577"/>
        <pc:sldMkLst>
          <pc:docMk/>
          <pc:sldMk cId="3696036847" sldId="332"/>
        </pc:sldMkLst>
        <pc:spChg chg="mod">
          <ac:chgData name="Nguyen Van Trung" userId="489571c6-8ba5-4f05-9b07-0f8a8ce47714" providerId="ADAL" clId="{16867486-EA68-4AF5-A522-9CAD6CD974A0}" dt="2020-08-27T04:19:03.133" v="2943" actId="20577"/>
          <ac:spMkLst>
            <pc:docMk/>
            <pc:sldMk cId="3696036847" sldId="332"/>
            <ac:spMk id="21" creationId="{00000000-0000-0000-0000-000000000000}"/>
          </ac:spMkLst>
        </pc:spChg>
        <pc:spChg chg="mod">
          <ac:chgData name="Nguyen Van Trung" userId="489571c6-8ba5-4f05-9b07-0f8a8ce47714" providerId="ADAL" clId="{16867486-EA68-4AF5-A522-9CAD6CD974A0}" dt="2020-08-27T04:23:42.083" v="3071" actId="20577"/>
          <ac:spMkLst>
            <pc:docMk/>
            <pc:sldMk cId="3696036847" sldId="332"/>
            <ac:spMk id="62" creationId="{00000000-0000-0000-0000-000000000000}"/>
          </ac:spMkLst>
        </pc:spChg>
      </pc:sldChg>
      <pc:sldChg chg="modSp add mod">
        <pc:chgData name="Nguyen Van Trung" userId="489571c6-8ba5-4f05-9b07-0f8a8ce47714" providerId="ADAL" clId="{16867486-EA68-4AF5-A522-9CAD6CD974A0}" dt="2020-08-27T04:30:04.630" v="3390" actId="20577"/>
        <pc:sldMkLst>
          <pc:docMk/>
          <pc:sldMk cId="1800781619" sldId="333"/>
        </pc:sldMkLst>
        <pc:spChg chg="mod">
          <ac:chgData name="Nguyen Van Trung" userId="489571c6-8ba5-4f05-9b07-0f8a8ce47714" providerId="ADAL" clId="{16867486-EA68-4AF5-A522-9CAD6CD974A0}" dt="2020-08-27T04:30:04.630" v="3390" actId="20577"/>
          <ac:spMkLst>
            <pc:docMk/>
            <pc:sldMk cId="1800781619" sldId="333"/>
            <ac:spMk id="21" creationId="{00000000-0000-0000-0000-000000000000}"/>
          </ac:spMkLst>
        </pc:spChg>
        <pc:spChg chg="mod">
          <ac:chgData name="Nguyen Van Trung" userId="489571c6-8ba5-4f05-9b07-0f8a8ce47714" providerId="ADAL" clId="{16867486-EA68-4AF5-A522-9CAD6CD974A0}" dt="2020-08-27T04:29:54.035" v="3388" actId="1035"/>
          <ac:spMkLst>
            <pc:docMk/>
            <pc:sldMk cId="1800781619" sldId="333"/>
            <ac:spMk id="62" creationId="{00000000-0000-0000-0000-000000000000}"/>
          </ac:spMkLst>
        </pc:spChg>
      </pc:sldChg>
      <pc:sldChg chg="modSp add mod">
        <pc:chgData name="Nguyen Van Trung" userId="489571c6-8ba5-4f05-9b07-0f8a8ce47714" providerId="ADAL" clId="{16867486-EA68-4AF5-A522-9CAD6CD974A0}" dt="2020-08-27T04:38:15.073" v="4093"/>
        <pc:sldMkLst>
          <pc:docMk/>
          <pc:sldMk cId="4026623210" sldId="334"/>
        </pc:sldMkLst>
        <pc:spChg chg="mod">
          <ac:chgData name="Nguyen Van Trung" userId="489571c6-8ba5-4f05-9b07-0f8a8ce47714" providerId="ADAL" clId="{16867486-EA68-4AF5-A522-9CAD6CD974A0}" dt="2020-08-27T04:30:29.558" v="3410"/>
          <ac:spMkLst>
            <pc:docMk/>
            <pc:sldMk cId="4026623210" sldId="334"/>
            <ac:spMk id="21" creationId="{00000000-0000-0000-0000-000000000000}"/>
          </ac:spMkLst>
        </pc:spChg>
        <pc:spChg chg="mod">
          <ac:chgData name="Nguyen Van Trung" userId="489571c6-8ba5-4f05-9b07-0f8a8ce47714" providerId="ADAL" clId="{16867486-EA68-4AF5-A522-9CAD6CD974A0}" dt="2020-08-27T04:30:29.558" v="3410"/>
          <ac:spMkLst>
            <pc:docMk/>
            <pc:sldMk cId="4026623210" sldId="334"/>
            <ac:spMk id="22" creationId="{00000000-0000-0000-0000-000000000000}"/>
          </ac:spMkLst>
        </pc:spChg>
        <pc:spChg chg="mod">
          <ac:chgData name="Nguyen Van Trung" userId="489571c6-8ba5-4f05-9b07-0f8a8ce47714" providerId="ADAL" clId="{16867486-EA68-4AF5-A522-9CAD6CD974A0}" dt="2020-08-27T04:38:15.073" v="4093"/>
          <ac:spMkLst>
            <pc:docMk/>
            <pc:sldMk cId="4026623210" sldId="334"/>
            <ac:spMk id="62" creationId="{00000000-0000-0000-0000-000000000000}"/>
          </ac:spMkLst>
        </pc:spChg>
        <pc:grpChg chg="mod">
          <ac:chgData name="Nguyen Van Trung" userId="489571c6-8ba5-4f05-9b07-0f8a8ce47714" providerId="ADAL" clId="{16867486-EA68-4AF5-A522-9CAD6CD974A0}" dt="2020-08-27T04:30:29.558" v="3410"/>
          <ac:grpSpMkLst>
            <pc:docMk/>
            <pc:sldMk cId="4026623210" sldId="334"/>
            <ac:grpSpMk id="20" creationId="{00000000-0000-0000-0000-000000000000}"/>
          </ac:grpSpMkLst>
        </pc:grpChg>
      </pc:sldChg>
    </pc:docChg>
  </pc:docChgLst>
  <pc:docChgLst>
    <pc:chgData name="Nguyễn Văn Trung - Khoa CNTT" userId="489571c6-8ba5-4f05-9b07-0f8a8ce47714" providerId="ADAL" clId="{81E61C62-7E2E-47B1-A029-94A7B3863355}"/>
    <pc:docChg chg="modSld">
      <pc:chgData name="Nguyễn Văn Trung - Khoa CNTT" userId="489571c6-8ba5-4f05-9b07-0f8a8ce47714" providerId="ADAL" clId="{81E61C62-7E2E-47B1-A029-94A7B3863355}" dt="2020-09-01T04:03:00.743" v="99" actId="20577"/>
      <pc:docMkLst>
        <pc:docMk/>
      </pc:docMkLst>
      <pc:sldChg chg="modSp mod">
        <pc:chgData name="Nguyễn Văn Trung - Khoa CNTT" userId="489571c6-8ba5-4f05-9b07-0f8a8ce47714" providerId="ADAL" clId="{81E61C62-7E2E-47B1-A029-94A7B3863355}" dt="2020-09-01T04:03:00.743" v="99" actId="20577"/>
        <pc:sldMkLst>
          <pc:docMk/>
          <pc:sldMk cId="3671363652" sldId="285"/>
        </pc:sldMkLst>
        <pc:spChg chg="mod">
          <ac:chgData name="Nguyễn Văn Trung - Khoa CNTT" userId="489571c6-8ba5-4f05-9b07-0f8a8ce47714" providerId="ADAL" clId="{81E61C62-7E2E-47B1-A029-94A7B3863355}" dt="2020-09-01T04:03:00.743" v="99" actId="20577"/>
          <ac:spMkLst>
            <pc:docMk/>
            <pc:sldMk cId="3671363652" sldId="285"/>
            <ac:spMk id="19" creationId="{CEF99411-4709-4D85-A7C3-945C4791A054}"/>
          </ac:spMkLst>
        </pc:spChg>
      </pc:sldChg>
    </pc:docChg>
  </pc:docChgLst>
  <pc:docChgLst>
    <pc:chgData name="Nguyễn Văn Trung - Khoa CNTT" userId="489571c6-8ba5-4f05-9b07-0f8a8ce47714" providerId="ADAL" clId="{F8CB66AB-B3AE-473C-9D40-9075220789C6}"/>
    <pc:docChg chg="custSel modSld">
      <pc:chgData name="Nguyễn Văn Trung - Khoa CNTT" userId="489571c6-8ba5-4f05-9b07-0f8a8ce47714" providerId="ADAL" clId="{F8CB66AB-B3AE-473C-9D40-9075220789C6}" dt="2021-07-28T04:14:02.588" v="149" actId="20577"/>
      <pc:docMkLst>
        <pc:docMk/>
      </pc:docMkLst>
      <pc:sldChg chg="modSp mod">
        <pc:chgData name="Nguyễn Văn Trung - Khoa CNTT" userId="489571c6-8ba5-4f05-9b07-0f8a8ce47714" providerId="ADAL" clId="{F8CB66AB-B3AE-473C-9D40-9075220789C6}" dt="2021-07-28T04:14:02.588" v="149" actId="20577"/>
        <pc:sldMkLst>
          <pc:docMk/>
          <pc:sldMk cId="4026623210" sldId="334"/>
        </pc:sldMkLst>
        <pc:spChg chg="mod">
          <ac:chgData name="Nguyễn Văn Trung - Khoa CNTT" userId="489571c6-8ba5-4f05-9b07-0f8a8ce47714" providerId="ADAL" clId="{F8CB66AB-B3AE-473C-9D40-9075220789C6}" dt="2021-07-28T04:14:02.588" v="149" actId="20577"/>
          <ac:spMkLst>
            <pc:docMk/>
            <pc:sldMk cId="4026623210" sldId="334"/>
            <ac:spMk id="62" creationId="{00000000-0000-0000-0000-000000000000}"/>
          </ac:spMkLst>
        </pc:spChg>
      </pc:sldChg>
      <pc:sldChg chg="modSp mod">
        <pc:chgData name="Nguyễn Văn Trung - Khoa CNTT" userId="489571c6-8ba5-4f05-9b07-0f8a8ce47714" providerId="ADAL" clId="{F8CB66AB-B3AE-473C-9D40-9075220789C6}" dt="2021-07-21T03:12:22.020" v="24" actId="20577"/>
        <pc:sldMkLst>
          <pc:docMk/>
          <pc:sldMk cId="4007933079" sldId="346"/>
        </pc:sldMkLst>
        <pc:spChg chg="mod">
          <ac:chgData name="Nguyễn Văn Trung - Khoa CNTT" userId="489571c6-8ba5-4f05-9b07-0f8a8ce47714" providerId="ADAL" clId="{F8CB66AB-B3AE-473C-9D40-9075220789C6}" dt="2021-07-21T03:12:22.020" v="24" actId="20577"/>
          <ac:spMkLst>
            <pc:docMk/>
            <pc:sldMk cId="4007933079" sldId="346"/>
            <ac:spMk id="62" creationId="{00000000-0000-0000-0000-000000000000}"/>
          </ac:spMkLst>
        </pc:spChg>
      </pc:sldChg>
      <pc:sldChg chg="modSp mod">
        <pc:chgData name="Nguyễn Văn Trung - Khoa CNTT" userId="489571c6-8ba5-4f05-9b07-0f8a8ce47714" providerId="ADAL" clId="{F8CB66AB-B3AE-473C-9D40-9075220789C6}" dt="2021-07-21T03:13:59.860" v="28" actId="20577"/>
        <pc:sldMkLst>
          <pc:docMk/>
          <pc:sldMk cId="3359138033" sldId="347"/>
        </pc:sldMkLst>
        <pc:spChg chg="mod">
          <ac:chgData name="Nguyễn Văn Trung - Khoa CNTT" userId="489571c6-8ba5-4f05-9b07-0f8a8ce47714" providerId="ADAL" clId="{F8CB66AB-B3AE-473C-9D40-9075220789C6}" dt="2021-07-21T03:13:59.860" v="28" actId="20577"/>
          <ac:spMkLst>
            <pc:docMk/>
            <pc:sldMk cId="3359138033" sldId="347"/>
            <ac:spMk id="62" creationId="{00000000-0000-0000-0000-000000000000}"/>
          </ac:spMkLst>
        </pc:spChg>
      </pc:sldChg>
      <pc:sldChg chg="modSp mod">
        <pc:chgData name="Nguyễn Văn Trung - Khoa CNTT" userId="489571c6-8ba5-4f05-9b07-0f8a8ce47714" providerId="ADAL" clId="{F8CB66AB-B3AE-473C-9D40-9075220789C6}" dt="2021-07-21T03:32:04.806" v="32" actId="20577"/>
        <pc:sldMkLst>
          <pc:docMk/>
          <pc:sldMk cId="1921426840" sldId="348"/>
        </pc:sldMkLst>
        <pc:spChg chg="mod">
          <ac:chgData name="Nguyễn Văn Trung - Khoa CNTT" userId="489571c6-8ba5-4f05-9b07-0f8a8ce47714" providerId="ADAL" clId="{F8CB66AB-B3AE-473C-9D40-9075220789C6}" dt="2021-07-21T03:32:04.806" v="32" actId="20577"/>
          <ac:spMkLst>
            <pc:docMk/>
            <pc:sldMk cId="1921426840" sldId="348"/>
            <ac:spMk id="62" creationId="{00000000-0000-0000-0000-000000000000}"/>
          </ac:spMkLst>
        </pc:spChg>
      </pc:sldChg>
      <pc:sldChg chg="modSp mod">
        <pc:chgData name="Nguyễn Văn Trung - Khoa CNTT" userId="489571c6-8ba5-4f05-9b07-0f8a8ce47714" providerId="ADAL" clId="{F8CB66AB-B3AE-473C-9D40-9075220789C6}" dt="2021-07-28T02:29:35.624" v="54" actId="20577"/>
        <pc:sldMkLst>
          <pc:docMk/>
          <pc:sldMk cId="1000855734" sldId="349"/>
        </pc:sldMkLst>
        <pc:spChg chg="mod">
          <ac:chgData name="Nguyễn Văn Trung - Khoa CNTT" userId="489571c6-8ba5-4f05-9b07-0f8a8ce47714" providerId="ADAL" clId="{F8CB66AB-B3AE-473C-9D40-9075220789C6}" dt="2021-07-28T02:29:35.624" v="54" actId="20577"/>
          <ac:spMkLst>
            <pc:docMk/>
            <pc:sldMk cId="1000855734" sldId="349"/>
            <ac:spMk id="6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3013EF-AA46-41D5-93C2-36F7A5EF5D89}" type="datetimeFigureOut">
              <a:rPr lang="zh-CN" altLang="en-US" smtClean="0"/>
              <a:t>2021/9/8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104242-42E4-462F-B9A6-468AC33D61A2}" type="slidenum">
              <a:rPr lang="zh-CN" altLang="en-US" smtClean="0"/>
              <a:t>‹#›</a:t>
            </a:fld>
            <a:endParaRPr lang="zh-CN" altLang="en-US"/>
          </a:p>
        </p:txBody>
      </p:sp>
    </p:spTree>
    <p:extLst>
      <p:ext uri="{BB962C8B-B14F-4D97-AF65-F5344CB8AC3E}">
        <p14:creationId xmlns:p14="http://schemas.microsoft.com/office/powerpoint/2010/main" val="924361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104242-42E4-462F-B9A6-468AC33D61A2}" type="slidenum">
              <a:rPr lang="zh-CN" altLang="en-US" smtClean="0"/>
              <a:t>1</a:t>
            </a:fld>
            <a:endParaRPr lang="zh-CN" altLang="en-US"/>
          </a:p>
        </p:txBody>
      </p:sp>
    </p:spTree>
    <p:extLst>
      <p:ext uri="{BB962C8B-B14F-4D97-AF65-F5344CB8AC3E}">
        <p14:creationId xmlns:p14="http://schemas.microsoft.com/office/powerpoint/2010/main" val="1514020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10</a:t>
            </a:fld>
            <a:endParaRPr lang="zh-CN" altLang="en-US"/>
          </a:p>
        </p:txBody>
      </p:sp>
    </p:spTree>
    <p:extLst>
      <p:ext uri="{BB962C8B-B14F-4D97-AF65-F5344CB8AC3E}">
        <p14:creationId xmlns:p14="http://schemas.microsoft.com/office/powerpoint/2010/main" val="4081011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11</a:t>
            </a:fld>
            <a:endParaRPr lang="zh-CN" altLang="en-US"/>
          </a:p>
        </p:txBody>
      </p:sp>
    </p:spTree>
    <p:extLst>
      <p:ext uri="{BB962C8B-B14F-4D97-AF65-F5344CB8AC3E}">
        <p14:creationId xmlns:p14="http://schemas.microsoft.com/office/powerpoint/2010/main" val="21877039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12</a:t>
            </a:fld>
            <a:endParaRPr lang="zh-CN" altLang="en-US"/>
          </a:p>
        </p:txBody>
      </p:sp>
    </p:spTree>
    <p:extLst>
      <p:ext uri="{BB962C8B-B14F-4D97-AF65-F5344CB8AC3E}">
        <p14:creationId xmlns:p14="http://schemas.microsoft.com/office/powerpoint/2010/main" val="222206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13</a:t>
            </a:fld>
            <a:endParaRPr lang="zh-CN" altLang="en-US"/>
          </a:p>
        </p:txBody>
      </p:sp>
    </p:spTree>
    <p:extLst>
      <p:ext uri="{BB962C8B-B14F-4D97-AF65-F5344CB8AC3E}">
        <p14:creationId xmlns:p14="http://schemas.microsoft.com/office/powerpoint/2010/main" val="4029591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14</a:t>
            </a:fld>
            <a:endParaRPr lang="zh-CN" altLang="en-US"/>
          </a:p>
        </p:txBody>
      </p:sp>
    </p:spTree>
    <p:extLst>
      <p:ext uri="{BB962C8B-B14F-4D97-AF65-F5344CB8AC3E}">
        <p14:creationId xmlns:p14="http://schemas.microsoft.com/office/powerpoint/2010/main" val="8907189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15</a:t>
            </a:fld>
            <a:endParaRPr lang="zh-CN" altLang="en-US"/>
          </a:p>
        </p:txBody>
      </p:sp>
    </p:spTree>
    <p:extLst>
      <p:ext uri="{BB962C8B-B14F-4D97-AF65-F5344CB8AC3E}">
        <p14:creationId xmlns:p14="http://schemas.microsoft.com/office/powerpoint/2010/main" val="37562159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16</a:t>
            </a:fld>
            <a:endParaRPr lang="zh-CN" altLang="en-US"/>
          </a:p>
        </p:txBody>
      </p:sp>
    </p:spTree>
    <p:extLst>
      <p:ext uri="{BB962C8B-B14F-4D97-AF65-F5344CB8AC3E}">
        <p14:creationId xmlns:p14="http://schemas.microsoft.com/office/powerpoint/2010/main" val="1615278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104242-42E4-462F-B9A6-468AC33D61A2}" type="slidenum">
              <a:rPr lang="zh-CN" altLang="en-US" smtClean="0"/>
              <a:t>17</a:t>
            </a:fld>
            <a:endParaRPr lang="zh-CN" altLang="en-US"/>
          </a:p>
        </p:txBody>
      </p:sp>
    </p:spTree>
    <p:extLst>
      <p:ext uri="{BB962C8B-B14F-4D97-AF65-F5344CB8AC3E}">
        <p14:creationId xmlns:p14="http://schemas.microsoft.com/office/powerpoint/2010/main" val="923476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104242-42E4-462F-B9A6-468AC33D61A2}" type="slidenum">
              <a:rPr lang="zh-CN" altLang="en-US" smtClean="0"/>
              <a:t>2</a:t>
            </a:fld>
            <a:endParaRPr lang="zh-CN" altLang="en-US"/>
          </a:p>
        </p:txBody>
      </p:sp>
    </p:spTree>
    <p:extLst>
      <p:ext uri="{BB962C8B-B14F-4D97-AF65-F5344CB8AC3E}">
        <p14:creationId xmlns:p14="http://schemas.microsoft.com/office/powerpoint/2010/main" val="695663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3</a:t>
            </a:fld>
            <a:endParaRPr lang="zh-CN" altLang="en-US"/>
          </a:p>
        </p:txBody>
      </p:sp>
    </p:spTree>
    <p:extLst>
      <p:ext uri="{BB962C8B-B14F-4D97-AF65-F5344CB8AC3E}">
        <p14:creationId xmlns:p14="http://schemas.microsoft.com/office/powerpoint/2010/main" val="536507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4</a:t>
            </a:fld>
            <a:endParaRPr lang="zh-CN" altLang="en-US"/>
          </a:p>
        </p:txBody>
      </p:sp>
    </p:spTree>
    <p:extLst>
      <p:ext uri="{BB962C8B-B14F-4D97-AF65-F5344CB8AC3E}">
        <p14:creationId xmlns:p14="http://schemas.microsoft.com/office/powerpoint/2010/main" val="3089602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5</a:t>
            </a:fld>
            <a:endParaRPr lang="zh-CN" altLang="en-US"/>
          </a:p>
        </p:txBody>
      </p:sp>
    </p:spTree>
    <p:extLst>
      <p:ext uri="{BB962C8B-B14F-4D97-AF65-F5344CB8AC3E}">
        <p14:creationId xmlns:p14="http://schemas.microsoft.com/office/powerpoint/2010/main" val="1067589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6</a:t>
            </a:fld>
            <a:endParaRPr lang="zh-CN" altLang="en-US"/>
          </a:p>
        </p:txBody>
      </p:sp>
    </p:spTree>
    <p:extLst>
      <p:ext uri="{BB962C8B-B14F-4D97-AF65-F5344CB8AC3E}">
        <p14:creationId xmlns:p14="http://schemas.microsoft.com/office/powerpoint/2010/main" val="3524796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7</a:t>
            </a:fld>
            <a:endParaRPr lang="zh-CN" altLang="en-US"/>
          </a:p>
        </p:txBody>
      </p:sp>
    </p:spTree>
    <p:extLst>
      <p:ext uri="{BB962C8B-B14F-4D97-AF65-F5344CB8AC3E}">
        <p14:creationId xmlns:p14="http://schemas.microsoft.com/office/powerpoint/2010/main" val="1012663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8</a:t>
            </a:fld>
            <a:endParaRPr lang="zh-CN" altLang="en-US"/>
          </a:p>
        </p:txBody>
      </p:sp>
    </p:spTree>
    <p:extLst>
      <p:ext uri="{BB962C8B-B14F-4D97-AF65-F5344CB8AC3E}">
        <p14:creationId xmlns:p14="http://schemas.microsoft.com/office/powerpoint/2010/main" val="584207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9</a:t>
            </a:fld>
            <a:endParaRPr lang="zh-CN" altLang="en-US"/>
          </a:p>
        </p:txBody>
      </p:sp>
    </p:spTree>
    <p:extLst>
      <p:ext uri="{BB962C8B-B14F-4D97-AF65-F5344CB8AC3E}">
        <p14:creationId xmlns:p14="http://schemas.microsoft.com/office/powerpoint/2010/main" val="176467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仅标题">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5749"/>
          <a:stretch/>
        </p:blipFill>
        <p:spPr>
          <a:xfrm>
            <a:off x="7958798" y="3443288"/>
            <a:ext cx="4233201" cy="3414712"/>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60730" y="233160"/>
            <a:ext cx="2708031" cy="835449"/>
          </a:xfrm>
          <a:prstGeom prst="rect">
            <a:avLst/>
          </a:prstGeom>
        </p:spPr>
      </p:pic>
      <p:sp>
        <p:nvSpPr>
          <p:cNvPr id="4" name="文本框 4"/>
          <p:cNvSpPr txBox="1"/>
          <p:nvPr userDrawn="1"/>
        </p:nvSpPr>
        <p:spPr>
          <a:xfrm>
            <a:off x="4760730" y="1103916"/>
            <a:ext cx="2809295" cy="338554"/>
          </a:xfrm>
          <a:prstGeom prst="rect">
            <a:avLst/>
          </a:prstGeom>
          <a:noFill/>
        </p:spPr>
        <p:txBody>
          <a:bodyPr wrap="none" rtlCol="0">
            <a:spAutoFit/>
            <a:scene3d>
              <a:camera prst="orthographicFront"/>
              <a:lightRig rig="threePt" dir="t"/>
            </a:scene3d>
            <a:sp3d contourW="12700"/>
          </a:bodyPr>
          <a:lstStyle/>
          <a:p>
            <a:r>
              <a:rPr lang="en-US" altLang="zh-CN" sz="1600" b="1" u="sng" dirty="0">
                <a:solidFill>
                  <a:srgbClr val="D51C29"/>
                </a:solidFill>
                <a:latin typeface="Calibri" panose="020F0502020204030204" pitchFamily="34" charset="0"/>
              </a:rPr>
              <a:t>KHOA CÔNG</a:t>
            </a:r>
            <a:r>
              <a:rPr lang="en-US" altLang="zh-CN" sz="1600" b="1" u="sng" baseline="0" dirty="0">
                <a:solidFill>
                  <a:srgbClr val="D51C29"/>
                </a:solidFill>
                <a:latin typeface="Calibri" panose="020F0502020204030204" pitchFamily="34" charset="0"/>
              </a:rPr>
              <a:t> NGHỆ THÔNG TIN</a:t>
            </a:r>
            <a:endParaRPr lang="en-US" altLang="zh-CN" sz="1600" b="1" u="sng" dirty="0">
              <a:solidFill>
                <a:srgbClr val="D51C29"/>
              </a:solidFill>
              <a:latin typeface="Calibri" panose="020F0502020204030204" pitchFamily="34" charset="0"/>
            </a:endParaRPr>
          </a:p>
        </p:txBody>
      </p:sp>
      <p:pic>
        <p:nvPicPr>
          <p:cNvPr id="6" name="图片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 y="1521978"/>
            <a:ext cx="2213113" cy="2599729"/>
          </a:xfrm>
          <a:prstGeom prst="rect">
            <a:avLst/>
          </a:prstGeom>
        </p:spPr>
      </p:pic>
      <p:pic>
        <p:nvPicPr>
          <p:cNvPr id="7" name="图片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rot="10800000" flipH="1">
            <a:off x="11313172" y="0"/>
            <a:ext cx="878828" cy="891928"/>
          </a:xfrm>
          <a:prstGeom prst="rect">
            <a:avLst/>
          </a:prstGeom>
        </p:spPr>
      </p:pic>
      <p:sp>
        <p:nvSpPr>
          <p:cNvPr id="10" name="Rectangle 9"/>
          <p:cNvSpPr/>
          <p:nvPr userDrawn="1"/>
        </p:nvSpPr>
        <p:spPr>
          <a:xfrm>
            <a:off x="0" y="0"/>
            <a:ext cx="12192000" cy="685800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3556501"/>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0" y="188415"/>
            <a:ext cx="4463844" cy="6669586"/>
          </a:xfrm>
          <a:prstGeom prst="rect">
            <a:avLst/>
          </a:prstGeom>
        </p:spPr>
      </p:pic>
    </p:spTree>
    <p:extLst>
      <p:ext uri="{BB962C8B-B14F-4D97-AF65-F5344CB8AC3E}">
        <p14:creationId xmlns:p14="http://schemas.microsoft.com/office/powerpoint/2010/main" val="565606892"/>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0" y="757925"/>
            <a:ext cx="6096000" cy="55508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0169" y="218874"/>
            <a:ext cx="2268720" cy="666951"/>
          </a:xfrm>
          <a:prstGeom prst="rect">
            <a:avLst/>
          </a:prstGeom>
        </p:spPr>
      </p:pic>
      <p:sp>
        <p:nvSpPr>
          <p:cNvPr id="8" name="文本框 4"/>
          <p:cNvSpPr txBox="1"/>
          <p:nvPr userDrawn="1"/>
        </p:nvSpPr>
        <p:spPr>
          <a:xfrm>
            <a:off x="159762" y="885825"/>
            <a:ext cx="2569542" cy="307777"/>
          </a:xfrm>
          <a:prstGeom prst="rect">
            <a:avLst/>
          </a:prstGeom>
          <a:noFill/>
        </p:spPr>
        <p:txBody>
          <a:bodyPr wrap="square" rtlCol="0">
            <a:spAutoFit/>
            <a:scene3d>
              <a:camera prst="orthographicFront"/>
              <a:lightRig rig="threePt" dir="t"/>
            </a:scene3d>
            <a:sp3d contourW="12700"/>
          </a:bodyPr>
          <a:lstStyle/>
          <a:p>
            <a:r>
              <a:rPr lang="en-US" altLang="zh-CN" sz="1400" b="1" u="sng" dirty="0">
                <a:solidFill>
                  <a:srgbClr val="D51C29"/>
                </a:solidFill>
                <a:latin typeface="Calibri" panose="020F0502020204030204" pitchFamily="34" charset="0"/>
              </a:rPr>
              <a:t>KHOA CÔNG</a:t>
            </a:r>
            <a:r>
              <a:rPr lang="en-US" altLang="zh-CN" sz="1400" b="1" u="sng" baseline="0" dirty="0">
                <a:solidFill>
                  <a:srgbClr val="D51C29"/>
                </a:solidFill>
                <a:latin typeface="Calibri" panose="020F0502020204030204" pitchFamily="34" charset="0"/>
              </a:rPr>
              <a:t> NGHỆ THÔNG TIN</a:t>
            </a:r>
            <a:endParaRPr lang="en-US" altLang="zh-CN" sz="1400" b="1" u="sng" dirty="0">
              <a:solidFill>
                <a:srgbClr val="D51C29"/>
              </a:solidFill>
              <a:latin typeface="Calibri" panose="020F0502020204030204" pitchFamily="34" charset="0"/>
            </a:endParaRPr>
          </a:p>
        </p:txBody>
      </p:sp>
    </p:spTree>
    <p:extLst>
      <p:ext uri="{BB962C8B-B14F-4D97-AF65-F5344CB8AC3E}">
        <p14:creationId xmlns:p14="http://schemas.microsoft.com/office/powerpoint/2010/main" val="3938340259"/>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810496"/>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6_自定义版式">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1698623" y="2746373"/>
            <a:ext cx="2187580" cy="2187580"/>
          </a:xfrm>
          <a:custGeom>
            <a:avLst/>
            <a:gdLst>
              <a:gd name="connsiteX0" fmla="*/ 1093790 w 2187580"/>
              <a:gd name="connsiteY0" fmla="*/ 0 h 2187580"/>
              <a:gd name="connsiteX1" fmla="*/ 2187580 w 2187580"/>
              <a:gd name="connsiteY1" fmla="*/ 1093790 h 2187580"/>
              <a:gd name="connsiteX2" fmla="*/ 1093790 w 2187580"/>
              <a:gd name="connsiteY2" fmla="*/ 2187580 h 2187580"/>
              <a:gd name="connsiteX3" fmla="*/ 0 w 2187580"/>
              <a:gd name="connsiteY3" fmla="*/ 1093790 h 2187580"/>
              <a:gd name="connsiteX4" fmla="*/ 1093790 w 2187580"/>
              <a:gd name="connsiteY4" fmla="*/ 0 h 2187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7580" h="2187580">
                <a:moveTo>
                  <a:pt x="1093790" y="0"/>
                </a:moveTo>
                <a:cubicBezTo>
                  <a:pt x="1697874" y="0"/>
                  <a:pt x="2187580" y="489706"/>
                  <a:pt x="2187580" y="1093790"/>
                </a:cubicBezTo>
                <a:cubicBezTo>
                  <a:pt x="2187580" y="1697874"/>
                  <a:pt x="1697874" y="2187580"/>
                  <a:pt x="1093790" y="2187580"/>
                </a:cubicBezTo>
                <a:cubicBezTo>
                  <a:pt x="489706" y="2187580"/>
                  <a:pt x="0" y="1697874"/>
                  <a:pt x="0" y="1093790"/>
                </a:cubicBezTo>
                <a:cubicBezTo>
                  <a:pt x="0" y="489706"/>
                  <a:pt x="489706" y="0"/>
                  <a:pt x="1093790"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1624564189"/>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flipH="1">
            <a:off x="0" y="0"/>
            <a:ext cx="1557766" cy="1418446"/>
          </a:xfrm>
          <a:prstGeom prst="rect">
            <a:avLst/>
          </a:prstGeom>
        </p:spPr>
      </p:pic>
      <p:sp>
        <p:nvSpPr>
          <p:cNvPr id="3" name="文本框 2"/>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alpha val="0"/>
                  </a:schemeClr>
                </a:solidFill>
                <a:latin typeface="微软雅黑" panose="020B0503020204020204" pitchFamily="34" charset="-122"/>
                <a:ea typeface="微软雅黑" panose="020B0503020204020204" pitchFamily="34" charset="-122"/>
                <a:sym typeface="+mn-ea"/>
              </a:rPr>
              <a:t>ibaotu.com</a:t>
            </a:r>
          </a:p>
        </p:txBody>
      </p:sp>
      <p:sp>
        <p:nvSpPr>
          <p:cNvPr id="4" name="TextBox 3"/>
          <p:cNvSpPr txBox="1"/>
          <p:nvPr userDrawn="1"/>
        </p:nvSpPr>
        <p:spPr>
          <a:xfrm>
            <a:off x="11602899" y="6287572"/>
            <a:ext cx="474810" cy="369332"/>
          </a:xfrm>
          <a:prstGeom prst="rect">
            <a:avLst/>
          </a:prstGeom>
          <a:noFill/>
        </p:spPr>
        <p:txBody>
          <a:bodyPr wrap="none" rtlCol="0">
            <a:spAutoFit/>
          </a:bodyPr>
          <a:lstStyle/>
          <a:p>
            <a:fld id="{32052700-9C14-40BB-AC4A-3575FEFBB826}" type="slidenum">
              <a:rPr lang="en-US" b="1" smtClean="0">
                <a:latin typeface="Cambria" panose="02040503050406030204" pitchFamily="18" charset="0"/>
              </a:rPr>
              <a:t>‹#›</a:t>
            </a:fld>
            <a:endParaRPr lang="en-US" b="1" dirty="0">
              <a:latin typeface="Cambria" panose="02040503050406030204" pitchFamily="18" charset="0"/>
            </a:endParaRPr>
          </a:p>
        </p:txBody>
      </p:sp>
      <p:cxnSp>
        <p:nvCxnSpPr>
          <p:cNvPr id="5" name="Straight Connector 4"/>
          <p:cNvCxnSpPr/>
          <p:nvPr userDrawn="1"/>
        </p:nvCxnSpPr>
        <p:spPr>
          <a:xfrm flipV="1">
            <a:off x="0" y="6457950"/>
            <a:ext cx="11458575" cy="14288"/>
          </a:xfrm>
          <a:prstGeom prst="line">
            <a:avLst/>
          </a:prstGeom>
          <a:ln w="28575">
            <a:solidFill>
              <a:srgbClr val="D32F2F"/>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50800" y="6517929"/>
            <a:ext cx="1003300" cy="294229"/>
          </a:xfrm>
          <a:prstGeom prst="rect">
            <a:avLst/>
          </a:prstGeom>
        </p:spPr>
      </p:pic>
      <p:sp>
        <p:nvSpPr>
          <p:cNvPr id="8" name="TextBox 7"/>
          <p:cNvSpPr txBox="1"/>
          <p:nvPr userDrawn="1"/>
        </p:nvSpPr>
        <p:spPr>
          <a:xfrm>
            <a:off x="1025524" y="6517929"/>
            <a:ext cx="2311915" cy="276999"/>
          </a:xfrm>
          <a:prstGeom prst="rect">
            <a:avLst/>
          </a:prstGeom>
          <a:noFill/>
        </p:spPr>
        <p:txBody>
          <a:bodyPr wrap="none" rtlCol="0">
            <a:spAutoFit/>
          </a:bodyPr>
          <a:lstStyle/>
          <a:p>
            <a:r>
              <a:rPr lang="en-US" sz="1200" b="1" dirty="0">
                <a:solidFill>
                  <a:srgbClr val="D51C29"/>
                </a:solidFill>
                <a:latin typeface="Cambria" panose="02040503050406030204" pitchFamily="18" charset="0"/>
              </a:rPr>
              <a:t>KHOA</a:t>
            </a:r>
            <a:r>
              <a:rPr lang="en-US" sz="1200" b="1" baseline="0" dirty="0">
                <a:solidFill>
                  <a:srgbClr val="D51C29"/>
                </a:solidFill>
                <a:latin typeface="Cambria" panose="02040503050406030204" pitchFamily="18" charset="0"/>
              </a:rPr>
              <a:t> CÔNG NGHỆ THÔNG TIN</a:t>
            </a:r>
            <a:endParaRPr lang="en-US" sz="1200" b="1" dirty="0">
              <a:solidFill>
                <a:srgbClr val="D51C29"/>
              </a:solidFill>
              <a:latin typeface="Cambria" panose="02040503050406030204" pitchFamily="18" charset="0"/>
            </a:endParaRPr>
          </a:p>
        </p:txBody>
      </p:sp>
    </p:spTree>
    <p:extLst>
      <p:ext uri="{BB962C8B-B14F-4D97-AF65-F5344CB8AC3E}">
        <p14:creationId xmlns:p14="http://schemas.microsoft.com/office/powerpoint/2010/main" val="464241476"/>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3" r:id="rId3"/>
    <p:sldLayoutId id="2147483662" r:id="rId4"/>
    <p:sldLayoutId id="2147483670" r:id="rId5"/>
  </p:sldLayoutIdLst>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8.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CEF99411-4709-4D85-A7C3-945C4791A054}"/>
              </a:ext>
            </a:extLst>
          </p:cNvPr>
          <p:cNvSpPr txBox="1"/>
          <p:nvPr/>
        </p:nvSpPr>
        <p:spPr>
          <a:xfrm>
            <a:off x="3778229" y="1625116"/>
            <a:ext cx="5232523" cy="830997"/>
          </a:xfrm>
          <a:prstGeom prst="rect">
            <a:avLst/>
          </a:prstGeom>
          <a:noFill/>
        </p:spPr>
        <p:txBody>
          <a:bodyPr wrap="none" rtlCol="0">
            <a:spAutoFit/>
            <a:scene3d>
              <a:camera prst="orthographicFront"/>
              <a:lightRig rig="threePt" dir="t"/>
            </a:scene3d>
            <a:sp3d contourW="12700"/>
          </a:bodyPr>
          <a:lstStyle/>
          <a:p>
            <a:pPr algn="ctr"/>
            <a:r>
              <a:rPr lang="en-US" altLang="zh-CN" sz="4800" b="1" dirty="0">
                <a:solidFill>
                  <a:srgbClr val="2C3E50"/>
                </a:solidFill>
                <a:latin typeface="Cambria" panose="02040503050406030204" pitchFamily="18" charset="0"/>
                <a:ea typeface="Tahoma" panose="020B0604030504040204" pitchFamily="34" charset="0"/>
                <a:cs typeface="Tahoma" panose="020B0604030504040204" pitchFamily="34" charset="0"/>
              </a:rPr>
              <a:t>CƠ SỞ </a:t>
            </a:r>
            <a:r>
              <a:rPr lang="en-US" altLang="zh-CN" sz="4800" b="1">
                <a:solidFill>
                  <a:srgbClr val="2C3E50"/>
                </a:solidFill>
                <a:latin typeface="Cambria" panose="02040503050406030204" pitchFamily="18" charset="0"/>
                <a:ea typeface="Tahoma" panose="020B0604030504040204" pitchFamily="34" charset="0"/>
                <a:cs typeface="Tahoma" panose="020B0604030504040204" pitchFamily="34" charset="0"/>
              </a:rPr>
              <a:t>LẬP TRÌNH</a:t>
            </a:r>
            <a:endParaRPr lang="en-US" altLang="zh-CN" sz="4800" b="1" dirty="0">
              <a:solidFill>
                <a:srgbClr val="2C3E50"/>
              </a:solidFill>
              <a:latin typeface="Cambria" panose="02040503050406030204" pitchFamily="18" charset="0"/>
              <a:ea typeface="Tahoma" panose="020B0604030504040204" pitchFamily="34" charset="0"/>
              <a:cs typeface="Tahoma" panose="020B0604030504040204" pitchFamily="34" charset="0"/>
            </a:endParaRPr>
          </a:p>
        </p:txBody>
      </p:sp>
      <p:grpSp>
        <p:nvGrpSpPr>
          <p:cNvPr id="9" name="组合 8">
            <a:extLst>
              <a:ext uri="{FF2B5EF4-FFF2-40B4-BE49-F238E27FC236}">
                <a16:creationId xmlns:a16="http://schemas.microsoft.com/office/drawing/2014/main" id="{97D9BB3D-6037-4984-B1C9-6EA6F0733901}"/>
              </a:ext>
            </a:extLst>
          </p:cNvPr>
          <p:cNvGrpSpPr/>
          <p:nvPr/>
        </p:nvGrpSpPr>
        <p:grpSpPr>
          <a:xfrm>
            <a:off x="4520692" y="4328846"/>
            <a:ext cx="416937" cy="416934"/>
            <a:chOff x="891974" y="4415843"/>
            <a:chExt cx="450443" cy="450443"/>
          </a:xfrm>
        </p:grpSpPr>
        <p:sp>
          <p:nvSpPr>
            <p:cNvPr id="10" name="椭圆 9">
              <a:extLst>
                <a:ext uri="{FF2B5EF4-FFF2-40B4-BE49-F238E27FC236}">
                  <a16:creationId xmlns:a16="http://schemas.microsoft.com/office/drawing/2014/main" id="{9C9DB4BA-54F7-4C0E-AE0C-B1C46DE8FD76}"/>
                </a:ext>
              </a:extLst>
            </p:cNvPr>
            <p:cNvSpPr/>
            <p:nvPr/>
          </p:nvSpPr>
          <p:spPr>
            <a:xfrm>
              <a:off x="891974" y="4415843"/>
              <a:ext cx="450443" cy="45044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sp>
          <p:nvSpPr>
            <p:cNvPr id="11" name="椭圆 39">
              <a:extLst>
                <a:ext uri="{FF2B5EF4-FFF2-40B4-BE49-F238E27FC236}">
                  <a16:creationId xmlns:a16="http://schemas.microsoft.com/office/drawing/2014/main" id="{A2EF981A-E8A3-4B9C-9705-339D975A808A}"/>
                </a:ext>
              </a:extLst>
            </p:cNvPr>
            <p:cNvSpPr/>
            <p:nvPr/>
          </p:nvSpPr>
          <p:spPr>
            <a:xfrm>
              <a:off x="993275" y="4502064"/>
              <a:ext cx="247839" cy="278000"/>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chemeClr val="accent4"/>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grpSp>
      <p:sp>
        <p:nvSpPr>
          <p:cNvPr id="12" name="文本框 11">
            <a:extLst>
              <a:ext uri="{FF2B5EF4-FFF2-40B4-BE49-F238E27FC236}">
                <a16:creationId xmlns:a16="http://schemas.microsoft.com/office/drawing/2014/main" id="{C9BD2F7B-3F77-4C00-A03B-0C17F27D1349}"/>
              </a:ext>
            </a:extLst>
          </p:cNvPr>
          <p:cNvSpPr txBox="1"/>
          <p:nvPr/>
        </p:nvSpPr>
        <p:spPr>
          <a:xfrm>
            <a:off x="5088019" y="4276226"/>
            <a:ext cx="3698795" cy="369332"/>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bg2">
                    <a:lumMod val="50000"/>
                  </a:schemeClr>
                </a:solidFill>
                <a:latin typeface="Cambria" panose="02040503050406030204" pitchFamily="18" charset="0"/>
                <a:ea typeface="+mj-ea"/>
              </a:rPr>
              <a:t>GVGD:  </a:t>
            </a:r>
            <a:r>
              <a:rPr lang="en-US" altLang="zh-CN" b="1" dirty="0" err="1">
                <a:solidFill>
                  <a:schemeClr val="bg2">
                    <a:lumMod val="50000"/>
                  </a:schemeClr>
                </a:solidFill>
                <a:latin typeface="Cambria" panose="02040503050406030204" pitchFamily="18" charset="0"/>
                <a:ea typeface="+mj-ea"/>
              </a:rPr>
              <a:t>ThS</a:t>
            </a:r>
            <a:r>
              <a:rPr lang="en-US" altLang="zh-CN" b="1" dirty="0">
                <a:solidFill>
                  <a:schemeClr val="bg2">
                    <a:lumMod val="50000"/>
                  </a:schemeClr>
                </a:solidFill>
                <a:latin typeface="Cambria" panose="02040503050406030204" pitchFamily="18" charset="0"/>
                <a:ea typeface="+mj-ea"/>
              </a:rPr>
              <a:t>. NGUYỄN MINH TÂN</a:t>
            </a:r>
          </a:p>
        </p:txBody>
      </p:sp>
      <p:pic>
        <p:nvPicPr>
          <p:cNvPr id="18" name="William Joseph - Radioactive">
            <a:hlinkClick r:id="" action="ppaction://media"/>
            <a:extLst>
              <a:ext uri="{FF2B5EF4-FFF2-40B4-BE49-F238E27FC236}">
                <a16:creationId xmlns:a16="http://schemas.microsoft.com/office/drawing/2014/main" id="{74606A9D-B362-448E-BAAC-A60B438E8DB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733425"/>
            <a:ext cx="609600" cy="609600"/>
          </a:xfrm>
          <a:prstGeom prst="rect">
            <a:avLst/>
          </a:prstGeom>
        </p:spPr>
      </p:pic>
      <p:sp>
        <p:nvSpPr>
          <p:cNvPr id="13" name="文本框 6">
            <a:extLst>
              <a:ext uri="{FF2B5EF4-FFF2-40B4-BE49-F238E27FC236}">
                <a16:creationId xmlns:a16="http://schemas.microsoft.com/office/drawing/2014/main" id="{CEF99411-4709-4D85-A7C3-945C4791A054}"/>
              </a:ext>
            </a:extLst>
          </p:cNvPr>
          <p:cNvSpPr txBox="1"/>
          <p:nvPr/>
        </p:nvSpPr>
        <p:spPr>
          <a:xfrm>
            <a:off x="2004704" y="2306177"/>
            <a:ext cx="8779570"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rgbClr val="2C3E50"/>
                </a:solidFill>
                <a:latin typeface="Cambria" panose="02040503050406030204" pitchFamily="18" charset="0"/>
                <a:ea typeface="Tahoma" panose="020B0604030504040204" pitchFamily="34" charset="0"/>
                <a:cs typeface="Tahoma" panose="020B0604030504040204" pitchFamily="34" charset="0"/>
              </a:rPr>
              <a:t>(Programming Basics)</a:t>
            </a:r>
          </a:p>
        </p:txBody>
      </p:sp>
      <p:grpSp>
        <p:nvGrpSpPr>
          <p:cNvPr id="14" name="组合 12">
            <a:extLst>
              <a:ext uri="{FF2B5EF4-FFF2-40B4-BE49-F238E27FC236}">
                <a16:creationId xmlns:a16="http://schemas.microsoft.com/office/drawing/2014/main" id="{A6373AAE-0444-45F1-A55E-2836D8D88CFA}"/>
              </a:ext>
            </a:extLst>
          </p:cNvPr>
          <p:cNvGrpSpPr/>
          <p:nvPr/>
        </p:nvGrpSpPr>
        <p:grpSpPr>
          <a:xfrm>
            <a:off x="4520692" y="5285515"/>
            <a:ext cx="416937" cy="416934"/>
            <a:chOff x="891974" y="4415843"/>
            <a:chExt cx="450443" cy="450443"/>
          </a:xfrm>
        </p:grpSpPr>
        <p:sp>
          <p:nvSpPr>
            <p:cNvPr id="15" name="椭圆 13">
              <a:extLst>
                <a:ext uri="{FF2B5EF4-FFF2-40B4-BE49-F238E27FC236}">
                  <a16:creationId xmlns:a16="http://schemas.microsoft.com/office/drawing/2014/main" id="{CDAA027D-F144-4D14-B4A5-F6916DF57A23}"/>
                </a:ext>
              </a:extLst>
            </p:cNvPr>
            <p:cNvSpPr/>
            <p:nvPr/>
          </p:nvSpPr>
          <p:spPr>
            <a:xfrm>
              <a:off x="891974" y="4415843"/>
              <a:ext cx="450443" cy="45044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sp>
          <p:nvSpPr>
            <p:cNvPr id="16" name="椭圆 44">
              <a:extLst>
                <a:ext uri="{FF2B5EF4-FFF2-40B4-BE49-F238E27FC236}">
                  <a16:creationId xmlns:a16="http://schemas.microsoft.com/office/drawing/2014/main" id="{92A36B17-D0F9-46AC-BA69-068766D94A9C}"/>
                </a:ext>
              </a:extLst>
            </p:cNvPr>
            <p:cNvSpPr/>
            <p:nvPr/>
          </p:nvSpPr>
          <p:spPr>
            <a:xfrm>
              <a:off x="978196" y="4510710"/>
              <a:ext cx="278000" cy="260708"/>
            </a:xfrm>
            <a:custGeom>
              <a:avLst/>
              <a:gdLst>
                <a:gd name="connsiteX0" fmla="*/ 249749 w 331788"/>
                <a:gd name="connsiteY0" fmla="*/ 163513 h 311151"/>
                <a:gd name="connsiteX1" fmla="*/ 243291 w 331788"/>
                <a:gd name="connsiteY1" fmla="*/ 171424 h 311151"/>
                <a:gd name="connsiteX2" fmla="*/ 243291 w 331788"/>
                <a:gd name="connsiteY2" fmla="*/ 218888 h 311151"/>
                <a:gd name="connsiteX3" fmla="*/ 238125 w 331788"/>
                <a:gd name="connsiteY3" fmla="*/ 229435 h 311151"/>
                <a:gd name="connsiteX4" fmla="*/ 249749 w 331788"/>
                <a:gd name="connsiteY4" fmla="*/ 241301 h 311151"/>
                <a:gd name="connsiteX5" fmla="*/ 260081 w 331788"/>
                <a:gd name="connsiteY5" fmla="*/ 236027 h 311151"/>
                <a:gd name="connsiteX6" fmla="*/ 288495 w 331788"/>
                <a:gd name="connsiteY6" fmla="*/ 236027 h 311151"/>
                <a:gd name="connsiteX7" fmla="*/ 307868 w 331788"/>
                <a:gd name="connsiteY7" fmla="*/ 236027 h 311151"/>
                <a:gd name="connsiteX8" fmla="*/ 314325 w 331788"/>
                <a:gd name="connsiteY8" fmla="*/ 229435 h 311151"/>
                <a:gd name="connsiteX9" fmla="*/ 307868 w 331788"/>
                <a:gd name="connsiteY9" fmla="*/ 221525 h 311151"/>
                <a:gd name="connsiteX10" fmla="*/ 260081 w 331788"/>
                <a:gd name="connsiteY10" fmla="*/ 221525 h 311151"/>
                <a:gd name="connsiteX11" fmla="*/ 257498 w 331788"/>
                <a:gd name="connsiteY11" fmla="*/ 218888 h 311151"/>
                <a:gd name="connsiteX12" fmla="*/ 257498 w 331788"/>
                <a:gd name="connsiteY12" fmla="*/ 171424 h 311151"/>
                <a:gd name="connsiteX13" fmla="*/ 249749 w 331788"/>
                <a:gd name="connsiteY13" fmla="*/ 163513 h 311151"/>
                <a:gd name="connsiteX14" fmla="*/ 250178 w 331788"/>
                <a:gd name="connsiteY14" fmla="*/ 147638 h 311151"/>
                <a:gd name="connsiteX15" fmla="*/ 289040 w 331788"/>
                <a:gd name="connsiteY15" fmla="*/ 158020 h 311151"/>
                <a:gd name="connsiteX16" fmla="*/ 331788 w 331788"/>
                <a:gd name="connsiteY16" fmla="*/ 229395 h 311151"/>
                <a:gd name="connsiteX17" fmla="*/ 250178 w 331788"/>
                <a:gd name="connsiteY17" fmla="*/ 311151 h 311151"/>
                <a:gd name="connsiteX18" fmla="*/ 175044 w 331788"/>
                <a:gd name="connsiteY18" fmla="*/ 260540 h 311151"/>
                <a:gd name="connsiteX19" fmla="*/ 169863 w 331788"/>
                <a:gd name="connsiteY19" fmla="*/ 229395 h 311151"/>
                <a:gd name="connsiteX20" fmla="*/ 250178 w 331788"/>
                <a:gd name="connsiteY20" fmla="*/ 147638 h 311151"/>
                <a:gd name="connsiteX21" fmla="*/ 22336 w 331788"/>
                <a:gd name="connsiteY21" fmla="*/ 44450 h 311151"/>
                <a:gd name="connsiteX22" fmla="*/ 15875 w 331788"/>
                <a:gd name="connsiteY22" fmla="*/ 49630 h 311151"/>
                <a:gd name="connsiteX23" fmla="*/ 15875 w 331788"/>
                <a:gd name="connsiteY23" fmla="*/ 93663 h 311151"/>
                <a:gd name="connsiteX24" fmla="*/ 273050 w 331788"/>
                <a:gd name="connsiteY24" fmla="*/ 93663 h 311151"/>
                <a:gd name="connsiteX25" fmla="*/ 273050 w 331788"/>
                <a:gd name="connsiteY25" fmla="*/ 49630 h 311151"/>
                <a:gd name="connsiteX26" fmla="*/ 267881 w 331788"/>
                <a:gd name="connsiteY26" fmla="*/ 44450 h 311151"/>
                <a:gd name="connsiteX27" fmla="*/ 245911 w 331788"/>
                <a:gd name="connsiteY27" fmla="*/ 44450 h 311151"/>
                <a:gd name="connsiteX28" fmla="*/ 245911 w 331788"/>
                <a:gd name="connsiteY28" fmla="*/ 53515 h 311151"/>
                <a:gd name="connsiteX29" fmla="*/ 231695 w 331788"/>
                <a:gd name="connsiteY29" fmla="*/ 67761 h 311151"/>
                <a:gd name="connsiteX30" fmla="*/ 212310 w 331788"/>
                <a:gd name="connsiteY30" fmla="*/ 67761 h 311151"/>
                <a:gd name="connsiteX31" fmla="*/ 198094 w 331788"/>
                <a:gd name="connsiteY31" fmla="*/ 53515 h 311151"/>
                <a:gd name="connsiteX32" fmla="*/ 198094 w 331788"/>
                <a:gd name="connsiteY32" fmla="*/ 44450 h 311151"/>
                <a:gd name="connsiteX33" fmla="*/ 168370 w 331788"/>
                <a:gd name="connsiteY33" fmla="*/ 44450 h 311151"/>
                <a:gd name="connsiteX34" fmla="*/ 168370 w 331788"/>
                <a:gd name="connsiteY34" fmla="*/ 53515 h 311151"/>
                <a:gd name="connsiteX35" fmla="*/ 154155 w 331788"/>
                <a:gd name="connsiteY35" fmla="*/ 67761 h 311151"/>
                <a:gd name="connsiteX36" fmla="*/ 134770 w 331788"/>
                <a:gd name="connsiteY36" fmla="*/ 67761 h 311151"/>
                <a:gd name="connsiteX37" fmla="*/ 120554 w 331788"/>
                <a:gd name="connsiteY37" fmla="*/ 53515 h 311151"/>
                <a:gd name="connsiteX38" fmla="*/ 120554 w 331788"/>
                <a:gd name="connsiteY38" fmla="*/ 44450 h 311151"/>
                <a:gd name="connsiteX39" fmla="*/ 92123 w 331788"/>
                <a:gd name="connsiteY39" fmla="*/ 44450 h 311151"/>
                <a:gd name="connsiteX40" fmla="*/ 92123 w 331788"/>
                <a:gd name="connsiteY40" fmla="*/ 53515 h 311151"/>
                <a:gd name="connsiteX41" fmla="*/ 77907 w 331788"/>
                <a:gd name="connsiteY41" fmla="*/ 67761 h 311151"/>
                <a:gd name="connsiteX42" fmla="*/ 58522 w 331788"/>
                <a:gd name="connsiteY42" fmla="*/ 67761 h 311151"/>
                <a:gd name="connsiteX43" fmla="*/ 44306 w 331788"/>
                <a:gd name="connsiteY43" fmla="*/ 53515 h 311151"/>
                <a:gd name="connsiteX44" fmla="*/ 44306 w 331788"/>
                <a:gd name="connsiteY44" fmla="*/ 44450 h 311151"/>
                <a:gd name="connsiteX45" fmla="*/ 22336 w 331788"/>
                <a:gd name="connsiteY45" fmla="*/ 44450 h 311151"/>
                <a:gd name="connsiteX46" fmla="*/ 58303 w 331788"/>
                <a:gd name="connsiteY46" fmla="*/ 0 h 311151"/>
                <a:gd name="connsiteX47" fmla="*/ 77737 w 331788"/>
                <a:gd name="connsiteY47" fmla="*/ 0 h 311151"/>
                <a:gd name="connsiteX48" fmla="*/ 91989 w 331788"/>
                <a:gd name="connsiteY48" fmla="*/ 14248 h 311151"/>
                <a:gd name="connsiteX49" fmla="*/ 91989 w 331788"/>
                <a:gd name="connsiteY49" fmla="*/ 29791 h 311151"/>
                <a:gd name="connsiteX50" fmla="*/ 120493 w 331788"/>
                <a:gd name="connsiteY50" fmla="*/ 29791 h 311151"/>
                <a:gd name="connsiteX51" fmla="*/ 120493 w 331788"/>
                <a:gd name="connsiteY51" fmla="*/ 14248 h 311151"/>
                <a:gd name="connsiteX52" fmla="*/ 134745 w 331788"/>
                <a:gd name="connsiteY52" fmla="*/ 0 h 311151"/>
                <a:gd name="connsiteX53" fmla="*/ 154179 w 331788"/>
                <a:gd name="connsiteY53" fmla="*/ 0 h 311151"/>
                <a:gd name="connsiteX54" fmla="*/ 168431 w 331788"/>
                <a:gd name="connsiteY54" fmla="*/ 14248 h 311151"/>
                <a:gd name="connsiteX55" fmla="*/ 168431 w 331788"/>
                <a:gd name="connsiteY55" fmla="*/ 29791 h 311151"/>
                <a:gd name="connsiteX56" fmla="*/ 198231 w 331788"/>
                <a:gd name="connsiteY56" fmla="*/ 29791 h 311151"/>
                <a:gd name="connsiteX57" fmla="*/ 198231 w 331788"/>
                <a:gd name="connsiteY57" fmla="*/ 14248 h 311151"/>
                <a:gd name="connsiteX58" fmla="*/ 212483 w 331788"/>
                <a:gd name="connsiteY58" fmla="*/ 0 h 311151"/>
                <a:gd name="connsiteX59" fmla="*/ 231917 w 331788"/>
                <a:gd name="connsiteY59" fmla="*/ 0 h 311151"/>
                <a:gd name="connsiteX60" fmla="*/ 246170 w 331788"/>
                <a:gd name="connsiteY60" fmla="*/ 14248 h 311151"/>
                <a:gd name="connsiteX61" fmla="*/ 246170 w 331788"/>
                <a:gd name="connsiteY61" fmla="*/ 29791 h 311151"/>
                <a:gd name="connsiteX62" fmla="*/ 268195 w 331788"/>
                <a:gd name="connsiteY62" fmla="*/ 29791 h 311151"/>
                <a:gd name="connsiteX63" fmla="*/ 288925 w 331788"/>
                <a:gd name="connsiteY63" fmla="*/ 50516 h 311151"/>
                <a:gd name="connsiteX64" fmla="*/ 288925 w 331788"/>
                <a:gd name="connsiteY64" fmla="*/ 146366 h 311151"/>
                <a:gd name="connsiteX65" fmla="*/ 286334 w 331788"/>
                <a:gd name="connsiteY65" fmla="*/ 143775 h 311151"/>
                <a:gd name="connsiteX66" fmla="*/ 250056 w 331788"/>
                <a:gd name="connsiteY66" fmla="*/ 137299 h 311151"/>
                <a:gd name="connsiteX67" fmla="*/ 215074 w 331788"/>
                <a:gd name="connsiteY67" fmla="*/ 143775 h 311151"/>
                <a:gd name="connsiteX68" fmla="*/ 185275 w 331788"/>
                <a:gd name="connsiteY68" fmla="*/ 164500 h 311151"/>
                <a:gd name="connsiteX69" fmla="*/ 165840 w 331788"/>
                <a:gd name="connsiteY69" fmla="*/ 192996 h 311151"/>
                <a:gd name="connsiteX70" fmla="*/ 158066 w 331788"/>
                <a:gd name="connsiteY70" fmla="*/ 229264 h 311151"/>
                <a:gd name="connsiteX71" fmla="*/ 163249 w 331788"/>
                <a:gd name="connsiteY71" fmla="*/ 260350 h 311151"/>
                <a:gd name="connsiteX72" fmla="*/ 22025 w 331788"/>
                <a:gd name="connsiteY72" fmla="*/ 260350 h 311151"/>
                <a:gd name="connsiteX73" fmla="*/ 0 w 331788"/>
                <a:gd name="connsiteY73" fmla="*/ 238330 h 311151"/>
                <a:gd name="connsiteX74" fmla="*/ 0 w 331788"/>
                <a:gd name="connsiteY74" fmla="*/ 50516 h 311151"/>
                <a:gd name="connsiteX75" fmla="*/ 22025 w 331788"/>
                <a:gd name="connsiteY75" fmla="*/ 29791 h 311151"/>
                <a:gd name="connsiteX76" fmla="*/ 44051 w 331788"/>
                <a:gd name="connsiteY76" fmla="*/ 29791 h 311151"/>
                <a:gd name="connsiteX77" fmla="*/ 44051 w 331788"/>
                <a:gd name="connsiteY77" fmla="*/ 14248 h 311151"/>
                <a:gd name="connsiteX78" fmla="*/ 58303 w 331788"/>
                <a:gd name="connsiteY78" fmla="*/ 0 h 31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31788" h="311151">
                  <a:moveTo>
                    <a:pt x="249749" y="163513"/>
                  </a:moveTo>
                  <a:cubicBezTo>
                    <a:pt x="245874" y="163513"/>
                    <a:pt x="243291" y="167468"/>
                    <a:pt x="243291" y="171424"/>
                  </a:cubicBezTo>
                  <a:cubicBezTo>
                    <a:pt x="243291" y="171424"/>
                    <a:pt x="243291" y="171424"/>
                    <a:pt x="243291" y="218888"/>
                  </a:cubicBezTo>
                  <a:cubicBezTo>
                    <a:pt x="239417" y="221525"/>
                    <a:pt x="238125" y="225480"/>
                    <a:pt x="238125" y="229435"/>
                  </a:cubicBezTo>
                  <a:cubicBezTo>
                    <a:pt x="238125" y="236027"/>
                    <a:pt x="243291" y="241301"/>
                    <a:pt x="249749" y="241301"/>
                  </a:cubicBezTo>
                  <a:cubicBezTo>
                    <a:pt x="253624" y="241301"/>
                    <a:pt x="257498" y="239983"/>
                    <a:pt x="260081" y="236027"/>
                  </a:cubicBezTo>
                  <a:cubicBezTo>
                    <a:pt x="260081" y="236027"/>
                    <a:pt x="260081" y="236027"/>
                    <a:pt x="288495" y="236027"/>
                  </a:cubicBezTo>
                  <a:lnTo>
                    <a:pt x="307868" y="236027"/>
                  </a:lnTo>
                  <a:cubicBezTo>
                    <a:pt x="311742" y="236027"/>
                    <a:pt x="314325" y="233390"/>
                    <a:pt x="314325" y="229435"/>
                  </a:cubicBezTo>
                  <a:cubicBezTo>
                    <a:pt x="314325" y="225480"/>
                    <a:pt x="311742" y="221525"/>
                    <a:pt x="307868" y="221525"/>
                  </a:cubicBezTo>
                  <a:cubicBezTo>
                    <a:pt x="307868" y="221525"/>
                    <a:pt x="307868" y="221525"/>
                    <a:pt x="260081" y="221525"/>
                  </a:cubicBezTo>
                  <a:cubicBezTo>
                    <a:pt x="258790" y="221525"/>
                    <a:pt x="257498" y="220206"/>
                    <a:pt x="257498" y="218888"/>
                  </a:cubicBezTo>
                  <a:cubicBezTo>
                    <a:pt x="257498" y="218888"/>
                    <a:pt x="257498" y="218888"/>
                    <a:pt x="257498" y="171424"/>
                  </a:cubicBezTo>
                  <a:cubicBezTo>
                    <a:pt x="257498" y="167468"/>
                    <a:pt x="253624" y="163513"/>
                    <a:pt x="249749" y="163513"/>
                  </a:cubicBezTo>
                  <a:close/>
                  <a:moveTo>
                    <a:pt x="250178" y="147638"/>
                  </a:moveTo>
                  <a:cubicBezTo>
                    <a:pt x="264427" y="147638"/>
                    <a:pt x="277381" y="151531"/>
                    <a:pt x="289040" y="158020"/>
                  </a:cubicBezTo>
                  <a:cubicBezTo>
                    <a:pt x="314948" y="172295"/>
                    <a:pt x="331788" y="198249"/>
                    <a:pt x="331788" y="229395"/>
                  </a:cubicBezTo>
                  <a:cubicBezTo>
                    <a:pt x="331788" y="274815"/>
                    <a:pt x="295517" y="311151"/>
                    <a:pt x="250178" y="311151"/>
                  </a:cubicBezTo>
                  <a:cubicBezTo>
                    <a:pt x="216497" y="311151"/>
                    <a:pt x="186703" y="289090"/>
                    <a:pt x="175044" y="260540"/>
                  </a:cubicBezTo>
                  <a:cubicBezTo>
                    <a:pt x="171158" y="250158"/>
                    <a:pt x="169863" y="239776"/>
                    <a:pt x="169863" y="229395"/>
                  </a:cubicBezTo>
                  <a:cubicBezTo>
                    <a:pt x="169863" y="183974"/>
                    <a:pt x="206134" y="147638"/>
                    <a:pt x="250178" y="147638"/>
                  </a:cubicBezTo>
                  <a:close/>
                  <a:moveTo>
                    <a:pt x="22336" y="44450"/>
                  </a:moveTo>
                  <a:cubicBezTo>
                    <a:pt x="18459" y="44450"/>
                    <a:pt x="15875" y="47040"/>
                    <a:pt x="15875" y="49630"/>
                  </a:cubicBezTo>
                  <a:lnTo>
                    <a:pt x="15875" y="93663"/>
                  </a:lnTo>
                  <a:cubicBezTo>
                    <a:pt x="15875" y="93663"/>
                    <a:pt x="15875" y="93663"/>
                    <a:pt x="273050" y="93663"/>
                  </a:cubicBezTo>
                  <a:cubicBezTo>
                    <a:pt x="273050" y="93663"/>
                    <a:pt x="273050" y="93663"/>
                    <a:pt x="273050" y="49630"/>
                  </a:cubicBezTo>
                  <a:cubicBezTo>
                    <a:pt x="273050" y="47040"/>
                    <a:pt x="270466" y="44450"/>
                    <a:pt x="267881" y="44450"/>
                  </a:cubicBezTo>
                  <a:cubicBezTo>
                    <a:pt x="267881" y="44450"/>
                    <a:pt x="267881" y="44450"/>
                    <a:pt x="245911" y="44450"/>
                  </a:cubicBezTo>
                  <a:cubicBezTo>
                    <a:pt x="245911" y="44450"/>
                    <a:pt x="245911" y="44450"/>
                    <a:pt x="245911" y="53515"/>
                  </a:cubicBezTo>
                  <a:cubicBezTo>
                    <a:pt x="245911" y="61286"/>
                    <a:pt x="239449" y="67761"/>
                    <a:pt x="231695" y="67761"/>
                  </a:cubicBezTo>
                  <a:cubicBezTo>
                    <a:pt x="231695" y="67761"/>
                    <a:pt x="231695" y="67761"/>
                    <a:pt x="212310" y="67761"/>
                  </a:cubicBezTo>
                  <a:cubicBezTo>
                    <a:pt x="204556" y="67761"/>
                    <a:pt x="198094" y="61286"/>
                    <a:pt x="198094" y="53515"/>
                  </a:cubicBezTo>
                  <a:cubicBezTo>
                    <a:pt x="198094" y="53515"/>
                    <a:pt x="198094" y="53515"/>
                    <a:pt x="198094" y="44450"/>
                  </a:cubicBezTo>
                  <a:cubicBezTo>
                    <a:pt x="198094" y="44450"/>
                    <a:pt x="198094" y="44450"/>
                    <a:pt x="168370" y="44450"/>
                  </a:cubicBezTo>
                  <a:cubicBezTo>
                    <a:pt x="168370" y="44450"/>
                    <a:pt x="168370" y="44450"/>
                    <a:pt x="168370" y="53515"/>
                  </a:cubicBezTo>
                  <a:cubicBezTo>
                    <a:pt x="168370" y="61286"/>
                    <a:pt x="161909" y="67761"/>
                    <a:pt x="154155" y="67761"/>
                  </a:cubicBezTo>
                  <a:cubicBezTo>
                    <a:pt x="154155" y="67761"/>
                    <a:pt x="154155" y="67761"/>
                    <a:pt x="134770" y="67761"/>
                  </a:cubicBezTo>
                  <a:cubicBezTo>
                    <a:pt x="127016" y="67761"/>
                    <a:pt x="120554" y="61286"/>
                    <a:pt x="120554" y="53515"/>
                  </a:cubicBezTo>
                  <a:cubicBezTo>
                    <a:pt x="120554" y="53515"/>
                    <a:pt x="120554" y="53515"/>
                    <a:pt x="120554" y="44450"/>
                  </a:cubicBezTo>
                  <a:cubicBezTo>
                    <a:pt x="120554" y="44450"/>
                    <a:pt x="120554" y="44450"/>
                    <a:pt x="92123" y="44450"/>
                  </a:cubicBezTo>
                  <a:cubicBezTo>
                    <a:pt x="92123" y="44450"/>
                    <a:pt x="92123" y="44450"/>
                    <a:pt x="92123" y="53515"/>
                  </a:cubicBezTo>
                  <a:cubicBezTo>
                    <a:pt x="92123" y="61286"/>
                    <a:pt x="85661" y="67761"/>
                    <a:pt x="77907" y="67761"/>
                  </a:cubicBezTo>
                  <a:cubicBezTo>
                    <a:pt x="77907" y="67761"/>
                    <a:pt x="77907" y="67761"/>
                    <a:pt x="58522" y="67761"/>
                  </a:cubicBezTo>
                  <a:cubicBezTo>
                    <a:pt x="50768" y="67761"/>
                    <a:pt x="44306" y="61286"/>
                    <a:pt x="44306" y="53515"/>
                  </a:cubicBezTo>
                  <a:cubicBezTo>
                    <a:pt x="44306" y="53515"/>
                    <a:pt x="44306" y="53515"/>
                    <a:pt x="44306" y="44450"/>
                  </a:cubicBezTo>
                  <a:cubicBezTo>
                    <a:pt x="44306" y="44450"/>
                    <a:pt x="44306" y="44450"/>
                    <a:pt x="22336" y="44450"/>
                  </a:cubicBezTo>
                  <a:close/>
                  <a:moveTo>
                    <a:pt x="58303" y="0"/>
                  </a:moveTo>
                  <a:cubicBezTo>
                    <a:pt x="58303" y="0"/>
                    <a:pt x="58303" y="0"/>
                    <a:pt x="77737" y="0"/>
                  </a:cubicBezTo>
                  <a:cubicBezTo>
                    <a:pt x="85511" y="0"/>
                    <a:pt x="91989" y="6476"/>
                    <a:pt x="91989" y="14248"/>
                  </a:cubicBezTo>
                  <a:cubicBezTo>
                    <a:pt x="91989" y="14248"/>
                    <a:pt x="91989" y="14248"/>
                    <a:pt x="91989" y="29791"/>
                  </a:cubicBezTo>
                  <a:cubicBezTo>
                    <a:pt x="91989" y="29791"/>
                    <a:pt x="91989" y="29791"/>
                    <a:pt x="120493" y="29791"/>
                  </a:cubicBezTo>
                  <a:cubicBezTo>
                    <a:pt x="120493" y="29791"/>
                    <a:pt x="120493" y="29791"/>
                    <a:pt x="120493" y="14248"/>
                  </a:cubicBezTo>
                  <a:cubicBezTo>
                    <a:pt x="120493" y="6476"/>
                    <a:pt x="126971" y="0"/>
                    <a:pt x="134745" y="0"/>
                  </a:cubicBezTo>
                  <a:cubicBezTo>
                    <a:pt x="134745" y="0"/>
                    <a:pt x="134745" y="0"/>
                    <a:pt x="154179" y="0"/>
                  </a:cubicBezTo>
                  <a:cubicBezTo>
                    <a:pt x="161953" y="0"/>
                    <a:pt x="168431" y="6476"/>
                    <a:pt x="168431" y="14248"/>
                  </a:cubicBezTo>
                  <a:cubicBezTo>
                    <a:pt x="168431" y="14248"/>
                    <a:pt x="168431" y="14248"/>
                    <a:pt x="168431" y="29791"/>
                  </a:cubicBezTo>
                  <a:cubicBezTo>
                    <a:pt x="168431" y="29791"/>
                    <a:pt x="168431" y="29791"/>
                    <a:pt x="198231" y="29791"/>
                  </a:cubicBezTo>
                  <a:cubicBezTo>
                    <a:pt x="198231" y="29791"/>
                    <a:pt x="198231" y="29791"/>
                    <a:pt x="198231" y="14248"/>
                  </a:cubicBezTo>
                  <a:cubicBezTo>
                    <a:pt x="198231" y="6476"/>
                    <a:pt x="204709" y="0"/>
                    <a:pt x="212483" y="0"/>
                  </a:cubicBezTo>
                  <a:cubicBezTo>
                    <a:pt x="212483" y="0"/>
                    <a:pt x="212483" y="0"/>
                    <a:pt x="231917" y="0"/>
                  </a:cubicBezTo>
                  <a:cubicBezTo>
                    <a:pt x="239691" y="0"/>
                    <a:pt x="246170" y="6476"/>
                    <a:pt x="246170" y="14248"/>
                  </a:cubicBezTo>
                  <a:cubicBezTo>
                    <a:pt x="246170" y="14248"/>
                    <a:pt x="246170" y="14248"/>
                    <a:pt x="246170" y="29791"/>
                  </a:cubicBezTo>
                  <a:cubicBezTo>
                    <a:pt x="246170" y="29791"/>
                    <a:pt x="246170" y="29791"/>
                    <a:pt x="268195" y="29791"/>
                  </a:cubicBezTo>
                  <a:cubicBezTo>
                    <a:pt x="279856" y="29791"/>
                    <a:pt x="288925" y="38858"/>
                    <a:pt x="288925" y="50516"/>
                  </a:cubicBezTo>
                  <a:cubicBezTo>
                    <a:pt x="288925" y="50516"/>
                    <a:pt x="288925" y="50516"/>
                    <a:pt x="288925" y="146366"/>
                  </a:cubicBezTo>
                  <a:cubicBezTo>
                    <a:pt x="288925" y="145071"/>
                    <a:pt x="287630" y="145071"/>
                    <a:pt x="286334" y="143775"/>
                  </a:cubicBezTo>
                  <a:cubicBezTo>
                    <a:pt x="274673" y="139889"/>
                    <a:pt x="263013" y="137299"/>
                    <a:pt x="250056" y="137299"/>
                  </a:cubicBezTo>
                  <a:cubicBezTo>
                    <a:pt x="238396" y="137299"/>
                    <a:pt x="225439" y="139889"/>
                    <a:pt x="215074" y="143775"/>
                  </a:cubicBezTo>
                  <a:cubicBezTo>
                    <a:pt x="203413" y="148956"/>
                    <a:pt x="194344" y="155433"/>
                    <a:pt x="185275" y="164500"/>
                  </a:cubicBezTo>
                  <a:cubicBezTo>
                    <a:pt x="177501" y="172272"/>
                    <a:pt x="169727" y="182634"/>
                    <a:pt x="165840" y="192996"/>
                  </a:cubicBezTo>
                  <a:cubicBezTo>
                    <a:pt x="160658" y="204653"/>
                    <a:pt x="158066" y="216311"/>
                    <a:pt x="158066" y="229264"/>
                  </a:cubicBezTo>
                  <a:cubicBezTo>
                    <a:pt x="158066" y="239626"/>
                    <a:pt x="160658" y="249988"/>
                    <a:pt x="163249" y="260350"/>
                  </a:cubicBezTo>
                  <a:cubicBezTo>
                    <a:pt x="163249" y="260350"/>
                    <a:pt x="163249" y="260350"/>
                    <a:pt x="22025" y="260350"/>
                  </a:cubicBezTo>
                  <a:cubicBezTo>
                    <a:pt x="9069" y="260350"/>
                    <a:pt x="0" y="249988"/>
                    <a:pt x="0" y="238330"/>
                  </a:cubicBezTo>
                  <a:cubicBezTo>
                    <a:pt x="0" y="238330"/>
                    <a:pt x="0" y="238330"/>
                    <a:pt x="0" y="50516"/>
                  </a:cubicBezTo>
                  <a:cubicBezTo>
                    <a:pt x="0" y="38858"/>
                    <a:pt x="9069" y="29791"/>
                    <a:pt x="22025" y="29791"/>
                  </a:cubicBezTo>
                  <a:cubicBezTo>
                    <a:pt x="22025" y="29791"/>
                    <a:pt x="22025" y="29791"/>
                    <a:pt x="44051" y="29791"/>
                  </a:cubicBezTo>
                  <a:cubicBezTo>
                    <a:pt x="44051" y="29791"/>
                    <a:pt x="44051" y="29791"/>
                    <a:pt x="44051" y="14248"/>
                  </a:cubicBezTo>
                  <a:cubicBezTo>
                    <a:pt x="44051" y="6476"/>
                    <a:pt x="50529" y="0"/>
                    <a:pt x="58303" y="0"/>
                  </a:cubicBezTo>
                  <a:close/>
                </a:path>
              </a:pathLst>
            </a:custGeom>
            <a:solidFill>
              <a:schemeClr val="accent4"/>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grpSp>
      <p:sp>
        <p:nvSpPr>
          <p:cNvPr id="17" name="文本框 11">
            <a:extLst>
              <a:ext uri="{FF2B5EF4-FFF2-40B4-BE49-F238E27FC236}">
                <a16:creationId xmlns:a16="http://schemas.microsoft.com/office/drawing/2014/main" id="{C9BD2F7B-3F77-4C00-A03B-0C17F27D1349}"/>
              </a:ext>
            </a:extLst>
          </p:cNvPr>
          <p:cNvSpPr txBox="1"/>
          <p:nvPr/>
        </p:nvSpPr>
        <p:spPr>
          <a:xfrm>
            <a:off x="5088019" y="5310140"/>
            <a:ext cx="3698795" cy="369332"/>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bg2">
                    <a:lumMod val="50000"/>
                  </a:schemeClr>
                </a:solidFill>
                <a:latin typeface="Cambria" panose="02040503050406030204" pitchFamily="18" charset="0"/>
              </a:rPr>
              <a:t>HỌC KỲ I</a:t>
            </a:r>
          </a:p>
        </p:txBody>
      </p:sp>
      <p:sp>
        <p:nvSpPr>
          <p:cNvPr id="20" name="椭圆 13">
            <a:extLst>
              <a:ext uri="{FF2B5EF4-FFF2-40B4-BE49-F238E27FC236}">
                <a16:creationId xmlns:a16="http://schemas.microsoft.com/office/drawing/2014/main" id="{CDAA027D-F144-4D14-B4A5-F6916DF57A23}"/>
              </a:ext>
            </a:extLst>
          </p:cNvPr>
          <p:cNvSpPr/>
          <p:nvPr/>
        </p:nvSpPr>
        <p:spPr>
          <a:xfrm>
            <a:off x="4520692" y="5897645"/>
            <a:ext cx="416937" cy="416934"/>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sp>
        <p:nvSpPr>
          <p:cNvPr id="22" name="椭圆 11"/>
          <p:cNvSpPr/>
          <p:nvPr/>
        </p:nvSpPr>
        <p:spPr>
          <a:xfrm>
            <a:off x="4614254" y="5987353"/>
            <a:ext cx="229812" cy="237518"/>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sp>
        <p:nvSpPr>
          <p:cNvPr id="23" name="文本框 11">
            <a:extLst>
              <a:ext uri="{FF2B5EF4-FFF2-40B4-BE49-F238E27FC236}">
                <a16:creationId xmlns:a16="http://schemas.microsoft.com/office/drawing/2014/main" id="{C9BD2F7B-3F77-4C00-A03B-0C17F27D1349}"/>
              </a:ext>
            </a:extLst>
          </p:cNvPr>
          <p:cNvSpPr txBox="1"/>
          <p:nvPr/>
        </p:nvSpPr>
        <p:spPr>
          <a:xfrm>
            <a:off x="5088019" y="5897645"/>
            <a:ext cx="3698795" cy="369332"/>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bg2">
                    <a:lumMod val="50000"/>
                  </a:schemeClr>
                </a:solidFill>
                <a:latin typeface="Cambria" panose="02040503050406030204" pitchFamily="18" charset="0"/>
              </a:rPr>
              <a:t>KHÓA: </a:t>
            </a:r>
          </a:p>
        </p:txBody>
      </p:sp>
      <p:sp>
        <p:nvSpPr>
          <p:cNvPr id="19" name="文本框 6">
            <a:extLst>
              <a:ext uri="{FF2B5EF4-FFF2-40B4-BE49-F238E27FC236}">
                <a16:creationId xmlns:a16="http://schemas.microsoft.com/office/drawing/2014/main" id="{CEF99411-4709-4D85-A7C3-945C4791A054}"/>
              </a:ext>
            </a:extLst>
          </p:cNvPr>
          <p:cNvSpPr txBox="1"/>
          <p:nvPr/>
        </p:nvSpPr>
        <p:spPr>
          <a:xfrm>
            <a:off x="2004704" y="3057590"/>
            <a:ext cx="8779570" cy="584775"/>
          </a:xfrm>
          <a:prstGeom prst="rect">
            <a:avLst/>
          </a:prstGeom>
          <a:noFill/>
        </p:spPr>
        <p:txBody>
          <a:bodyPr wrap="square" rtlCol="0">
            <a:spAutoFit/>
            <a:scene3d>
              <a:camera prst="orthographicFront"/>
              <a:lightRig rig="threePt" dir="t"/>
            </a:scene3d>
            <a:sp3d contourW="12700"/>
          </a:bodyPr>
          <a:lstStyle/>
          <a:p>
            <a:pPr algn="ctr"/>
            <a:r>
              <a:rPr lang="en-US" altLang="zh-CN" sz="3200" b="1" dirty="0">
                <a:solidFill>
                  <a:srgbClr val="D32F2F"/>
                </a:solidFill>
                <a:latin typeface="Cambria" panose="02040503050406030204" pitchFamily="18" charset="0"/>
                <a:ea typeface="Tahoma" panose="020B0604030504040204" pitchFamily="34" charset="0"/>
                <a:cs typeface="Tahoma" panose="020B0604030504040204" pitchFamily="34" charset="0"/>
              </a:rPr>
              <a:t>CHƯƠNG 5: LỆNH LẶP FOR/WHILE</a:t>
            </a:r>
          </a:p>
        </p:txBody>
      </p:sp>
    </p:spTree>
    <p:extLst>
      <p:ext uri="{BB962C8B-B14F-4D97-AF65-F5344CB8AC3E}">
        <p14:creationId xmlns:p14="http://schemas.microsoft.com/office/powerpoint/2010/main" val="3671363652"/>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childTnLst>
            <p:audio>
              <p:cMediaNode vol="80000" numSld="999">
                <p:cTn id="2" repeatCount="indefinite" fill="hold" display="0">
                  <p:stCondLst>
                    <p:cond delay="indefinite"/>
                  </p:stCondLst>
                  <p:endCondLst>
                    <p:cond evt="onStopAudio" delay="0">
                      <p:tgtEl>
                        <p:sldTgt/>
                      </p:tgtEl>
                    </p:cond>
                  </p:endCondLst>
                </p:cTn>
                <p:tgtEl>
                  <p:spTgt spid="1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65152"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95261" y="1146493"/>
            <a:ext cx="9163240" cy="4490332"/>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Ví</a:t>
            </a:r>
            <a:r>
              <a:rPr lang="en-US" altLang="zh-CN"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dụ</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p>
          <a:p>
            <a:pPr>
              <a:lnSpc>
                <a:spcPct val="120000"/>
              </a:lnSpc>
            </a:pP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nn-NO"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i = 1</a:t>
            </a:r>
          </a:p>
          <a:p>
            <a:pPr>
              <a:lnSpc>
                <a:spcPct val="120000"/>
              </a:lnSpc>
            </a:pPr>
            <a:r>
              <a:rPr lang="nn-NO"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while i &lt; 10</a:t>
            </a:r>
            <a:r>
              <a:rPr lang="nn-NO" altLang="zh-CN" sz="2800" b="1" dirty="0">
                <a:solidFill>
                  <a:srgbClr val="FF0000"/>
                </a:solidFill>
                <a:latin typeface="Cambria" panose="02040503050406030204" pitchFamily="18" charset="0"/>
                <a:ea typeface="Tahoma" panose="020B0604030504040204" pitchFamily="34" charset="0"/>
                <a:cs typeface="Tahoma" panose="020B0604030504040204" pitchFamily="34" charset="0"/>
              </a:rPr>
              <a:t>:</a:t>
            </a:r>
          </a:p>
          <a:p>
            <a:pPr>
              <a:lnSpc>
                <a:spcPct val="120000"/>
              </a:lnSpc>
            </a:pPr>
            <a:r>
              <a:rPr lang="nn-NO"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nn-NO" altLang="zh-CN" sz="2800" dirty="0">
                <a:solidFill>
                  <a:schemeClr val="tx1">
                    <a:lumMod val="65000"/>
                    <a:lumOff val="35000"/>
                  </a:schemeClr>
                </a:solidFill>
                <a:highlight>
                  <a:srgbClr val="C0C0C0"/>
                </a:highlight>
                <a:latin typeface="Cambria" panose="02040503050406030204" pitchFamily="18" charset="0"/>
                <a:ea typeface="Tahoma" panose="020B0604030504040204" pitchFamily="34" charset="0"/>
                <a:cs typeface="Tahoma" panose="020B0604030504040204" pitchFamily="34" charset="0"/>
              </a:rPr>
              <a:t>	</a:t>
            </a:r>
            <a:r>
              <a:rPr lang="nn-NO"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print(i)</a:t>
            </a:r>
          </a:p>
          <a:p>
            <a:pPr>
              <a:lnSpc>
                <a:spcPct val="120000"/>
              </a:lnSpc>
            </a:pPr>
            <a:r>
              <a:rPr lang="nn-NO"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nn-NO" altLang="zh-CN" sz="2800" dirty="0">
                <a:solidFill>
                  <a:schemeClr val="tx1">
                    <a:lumMod val="65000"/>
                    <a:lumOff val="35000"/>
                  </a:schemeClr>
                </a:solidFill>
                <a:highlight>
                  <a:srgbClr val="C0C0C0"/>
                </a:highlight>
                <a:latin typeface="Cambria" panose="02040503050406030204" pitchFamily="18" charset="0"/>
                <a:ea typeface="Tahoma" panose="020B0604030504040204" pitchFamily="34" charset="0"/>
                <a:cs typeface="Tahoma" panose="020B0604030504040204" pitchFamily="34" charset="0"/>
              </a:rPr>
              <a:t>	</a:t>
            </a:r>
            <a:r>
              <a:rPr lang="nn-NO"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i += 1</a:t>
            </a:r>
            <a:endPar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a:p>
            <a:pPr>
              <a:lnSpc>
                <a:spcPct val="120000"/>
              </a:lnSpc>
            </a:pPr>
            <a:endPar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a:p>
            <a:pPr>
              <a:lnSpc>
                <a:spcPct val="120000"/>
              </a:lnSpc>
            </a:pPr>
            <a:r>
              <a:rPr lang="en-US" altLang="zh-CN" sz="2000" u="sng"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Diễn</a:t>
            </a:r>
            <a:r>
              <a:rPr lang="en-US" altLang="zh-CN" sz="2000" u="sng"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giải</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Cho biến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đếm</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i</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bằng 1, kiểm tra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điều</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kiện</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trong khi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i</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&lt;10 là đúng, thì in ra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màn</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hình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giá</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trị</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của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i</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sau đó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tăng</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i</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lên 1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đơn</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vị</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Tiếp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tục</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đến khi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điều</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kiện</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vẫn</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còn đúng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i</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&lt;10), nếu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diều</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kiện</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sai</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i</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tăng</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đến một lúc nào đó không còn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nhở</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hơn 10 nữa) thì kết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thúc</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vòng</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lặp</a:t>
            </a:r>
            <a:endPar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p:txBody>
      </p:sp>
      <p:sp>
        <p:nvSpPr>
          <p:cNvPr id="2" name="文本框 20">
            <a:extLst>
              <a:ext uri="{FF2B5EF4-FFF2-40B4-BE49-F238E27FC236}">
                <a16:creationId xmlns:a16="http://schemas.microsoft.com/office/drawing/2014/main" id="{36F68BEA-5A37-464D-9E18-E392FF290DA8}"/>
              </a:ext>
            </a:extLst>
          </p:cNvPr>
          <p:cNvSpPr txBox="1"/>
          <p:nvPr/>
        </p:nvSpPr>
        <p:spPr>
          <a:xfrm>
            <a:off x="1865152" y="349790"/>
            <a:ext cx="3673378"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2. VÒNG </a:t>
            </a:r>
            <a:r>
              <a:rPr lang="en-US" altLang="zh-CN" sz="3600" b="1" u="sng" dirty="0" err="1">
                <a:solidFill>
                  <a:srgbClr val="D32F2F"/>
                </a:solidFill>
                <a:latin typeface="Calibri" panose="020F0502020204030204" pitchFamily="34" charset="0"/>
              </a:rPr>
              <a:t>lặp</a:t>
            </a:r>
            <a:r>
              <a:rPr lang="en-US" altLang="zh-CN" sz="3600" b="1" u="sng" dirty="0">
                <a:solidFill>
                  <a:srgbClr val="D32F2F"/>
                </a:solidFill>
                <a:latin typeface="Calibri" panose="020F0502020204030204" pitchFamily="34" charset="0"/>
              </a:rPr>
              <a:t> while</a:t>
            </a:r>
            <a:endParaRPr lang="zh-CN" altLang="en-US" sz="3600" b="1" u="sng" dirty="0">
              <a:solidFill>
                <a:srgbClr val="D32F2F"/>
              </a:solidFill>
              <a:latin typeface="Calibri" panose="020F0502020204030204" pitchFamily="34" charset="0"/>
            </a:endParaRPr>
          </a:p>
        </p:txBody>
      </p:sp>
    </p:spTree>
    <p:extLst>
      <p:ext uri="{BB962C8B-B14F-4D97-AF65-F5344CB8AC3E}">
        <p14:creationId xmlns:p14="http://schemas.microsoft.com/office/powerpoint/2010/main" val="4215535664"/>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65152"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95261" y="1146493"/>
            <a:ext cx="9163240" cy="4490332"/>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nSpc>
                <a:spcPct val="120000"/>
              </a:lnSpc>
              <a:buFont typeface="Arial" panose="020B0604020202020204" pitchFamily="34" charset="0"/>
              <a:buChar char="•"/>
            </a:pP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Lệnh</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break</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thường được kết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hợp</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với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vòng</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lặp</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để “</a:t>
            </a:r>
            <a:r>
              <a:rPr lang="en-US" altLang="zh-CN"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dừng</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vòng</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lặp</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gần</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nhất</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mà không cần phải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chạy</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hết “</a:t>
            </a:r>
            <a:r>
              <a:rPr lang="en-US" altLang="zh-CN"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vòng</a:t>
            </a:r>
            <a:r>
              <a:rPr lang="en-US" altLang="zh-CN"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đời</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của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vòng</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lặp</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a:t>
            </a:r>
          </a:p>
          <a:p>
            <a:pPr>
              <a:lnSpc>
                <a:spcPct val="120000"/>
              </a:lnSpc>
            </a:pPr>
            <a:r>
              <a:rPr lang="en-US" altLang="zh-CN"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Ví</a:t>
            </a:r>
            <a:r>
              <a:rPr lang="en-US" altLang="zh-CN"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dụ</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p>
          <a:p>
            <a:pPr>
              <a:lnSpc>
                <a:spcPct val="120000"/>
              </a:lnSpc>
            </a:pP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nn-NO" altLang="zh-CN" sz="20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i = 1</a:t>
            </a:r>
          </a:p>
          <a:p>
            <a:pPr>
              <a:lnSpc>
                <a:spcPct val="120000"/>
              </a:lnSpc>
            </a:pPr>
            <a:r>
              <a:rPr lang="nn-NO" altLang="zh-CN" sz="20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while i &lt; 10</a:t>
            </a:r>
            <a:r>
              <a:rPr lang="nn-NO" altLang="zh-CN" sz="2000" b="1" dirty="0">
                <a:solidFill>
                  <a:srgbClr val="FF0000"/>
                </a:solidFill>
                <a:latin typeface="Cambria" panose="02040503050406030204" pitchFamily="18" charset="0"/>
                <a:ea typeface="Tahoma" panose="020B0604030504040204" pitchFamily="34" charset="0"/>
                <a:cs typeface="Tahoma" panose="020B0604030504040204" pitchFamily="34" charset="0"/>
              </a:rPr>
              <a:t>:</a:t>
            </a:r>
          </a:p>
          <a:p>
            <a:pPr>
              <a:lnSpc>
                <a:spcPct val="120000"/>
              </a:lnSpc>
            </a:pPr>
            <a:r>
              <a:rPr lang="nn-NO" altLang="zh-CN" sz="20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nn-NO" altLang="zh-CN" sz="2000" dirty="0">
                <a:solidFill>
                  <a:schemeClr val="tx1">
                    <a:lumMod val="65000"/>
                    <a:lumOff val="35000"/>
                  </a:schemeClr>
                </a:solidFill>
                <a:highlight>
                  <a:srgbClr val="C0C0C0"/>
                </a:highlight>
                <a:latin typeface="Cambria" panose="02040503050406030204" pitchFamily="18" charset="0"/>
                <a:ea typeface="Tahoma" panose="020B0604030504040204" pitchFamily="34" charset="0"/>
                <a:cs typeface="Tahoma" panose="020B0604030504040204" pitchFamily="34" charset="0"/>
              </a:rPr>
              <a:t>	</a:t>
            </a:r>
            <a:r>
              <a:rPr lang="nn-NO" altLang="zh-CN" sz="20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print(i)</a:t>
            </a:r>
          </a:p>
          <a:p>
            <a:pPr>
              <a:lnSpc>
                <a:spcPct val="120000"/>
              </a:lnSpc>
            </a:pPr>
            <a:r>
              <a:rPr lang="nn-NO" altLang="zh-CN" sz="20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nn-NO" altLang="zh-CN" sz="2000" dirty="0">
                <a:solidFill>
                  <a:schemeClr val="tx1">
                    <a:lumMod val="65000"/>
                    <a:lumOff val="35000"/>
                  </a:schemeClr>
                </a:solidFill>
                <a:highlight>
                  <a:srgbClr val="C0C0C0"/>
                </a:highlight>
                <a:latin typeface="Cambria" panose="02040503050406030204" pitchFamily="18" charset="0"/>
                <a:ea typeface="Tahoma" panose="020B0604030504040204" pitchFamily="34" charset="0"/>
                <a:cs typeface="Tahoma" panose="020B0604030504040204" pitchFamily="34" charset="0"/>
              </a:rPr>
              <a:t>	</a:t>
            </a:r>
            <a:r>
              <a:rPr lang="nn-NO" altLang="zh-CN" sz="20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i += 1</a:t>
            </a:r>
          </a:p>
          <a:p>
            <a:pPr>
              <a:lnSpc>
                <a:spcPct val="120000"/>
              </a:lnSpc>
            </a:pPr>
            <a:r>
              <a:rPr lang="nn-NO" altLang="zh-CN" sz="20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nn-NO" altLang="zh-CN" sz="2000" dirty="0">
                <a:solidFill>
                  <a:schemeClr val="tx1">
                    <a:lumMod val="65000"/>
                    <a:lumOff val="35000"/>
                  </a:schemeClr>
                </a:solidFill>
                <a:highlight>
                  <a:srgbClr val="C0C0C0"/>
                </a:highlight>
                <a:latin typeface="Cambria" panose="02040503050406030204" pitchFamily="18" charset="0"/>
                <a:ea typeface="Tahoma" panose="020B0604030504040204" pitchFamily="34" charset="0"/>
                <a:cs typeface="Tahoma" panose="020B0604030504040204" pitchFamily="34" charset="0"/>
              </a:rPr>
              <a:t>	</a:t>
            </a:r>
            <a:r>
              <a:rPr lang="nn-NO" altLang="zh-CN" sz="20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if i == 7</a:t>
            </a:r>
            <a:r>
              <a:rPr lang="nn-NO" altLang="zh-CN" sz="2000" b="1" dirty="0">
                <a:solidFill>
                  <a:srgbClr val="FF0000"/>
                </a:solidFill>
                <a:latin typeface="Cambria" panose="02040503050406030204" pitchFamily="18" charset="0"/>
                <a:ea typeface="Tahoma" panose="020B0604030504040204" pitchFamily="34" charset="0"/>
                <a:cs typeface="Tahoma" panose="020B0604030504040204" pitchFamily="34" charset="0"/>
              </a:rPr>
              <a:t>:</a:t>
            </a:r>
          </a:p>
          <a:p>
            <a:pPr>
              <a:lnSpc>
                <a:spcPct val="120000"/>
              </a:lnSpc>
            </a:pPr>
            <a:r>
              <a:rPr lang="nn-NO" altLang="zh-CN" sz="20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nn-NO" altLang="zh-CN" sz="2000" dirty="0">
                <a:solidFill>
                  <a:schemeClr val="tx1">
                    <a:lumMod val="65000"/>
                    <a:lumOff val="35000"/>
                  </a:schemeClr>
                </a:solidFill>
                <a:highlight>
                  <a:srgbClr val="C0C0C0"/>
                </a:highlight>
                <a:latin typeface="Cambria" panose="02040503050406030204" pitchFamily="18" charset="0"/>
                <a:ea typeface="Tahoma" panose="020B0604030504040204" pitchFamily="34" charset="0"/>
                <a:cs typeface="Tahoma" panose="020B0604030504040204" pitchFamily="34" charset="0"/>
              </a:rPr>
              <a:t>	</a:t>
            </a:r>
            <a:r>
              <a:rPr lang="nn-NO" altLang="zh-CN" sz="20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break</a:t>
            </a:r>
          </a:p>
        </p:txBody>
      </p:sp>
      <p:sp>
        <p:nvSpPr>
          <p:cNvPr id="2" name="文本框 20">
            <a:extLst>
              <a:ext uri="{FF2B5EF4-FFF2-40B4-BE49-F238E27FC236}">
                <a16:creationId xmlns:a16="http://schemas.microsoft.com/office/drawing/2014/main" id="{36F68BEA-5A37-464D-9E18-E392FF290DA8}"/>
              </a:ext>
            </a:extLst>
          </p:cNvPr>
          <p:cNvSpPr txBox="1"/>
          <p:nvPr/>
        </p:nvSpPr>
        <p:spPr>
          <a:xfrm>
            <a:off x="1865152" y="349790"/>
            <a:ext cx="2854884"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3. LỆNH break</a:t>
            </a:r>
            <a:endParaRPr lang="zh-CN" altLang="en-US" sz="3600" b="1" u="sng" dirty="0">
              <a:solidFill>
                <a:srgbClr val="D32F2F"/>
              </a:solidFill>
              <a:latin typeface="Calibri" panose="020F0502020204030204" pitchFamily="34" charset="0"/>
            </a:endParaRPr>
          </a:p>
        </p:txBody>
      </p:sp>
    </p:spTree>
    <p:extLst>
      <p:ext uri="{BB962C8B-B14F-4D97-AF65-F5344CB8AC3E}">
        <p14:creationId xmlns:p14="http://schemas.microsoft.com/office/powerpoint/2010/main" val="3308520353"/>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65152"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95261" y="1146493"/>
            <a:ext cx="9163240" cy="1905009"/>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2000" u="sng"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Diễn</a:t>
            </a:r>
            <a:r>
              <a:rPr lang="en-US" altLang="zh-CN" sz="2000" u="sng"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giải</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Cho biến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đếm</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i</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bằng 1, kiểm tra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điều</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kiện</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trong khi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i</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&lt;10 là đúng, thì in ra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màn</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hình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giá</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trị</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của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i</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sau đó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tăng</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i</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lên 1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đơn</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vị</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p>
          <a:p>
            <a:pPr>
              <a:lnSpc>
                <a:spcPct val="120000"/>
              </a:lnSpc>
            </a:pPr>
            <a:r>
              <a:rPr lang="en-US" altLang="zh-CN" sz="2000" b="1"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Kiểm tra</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nếu biến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i</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 7 thì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gọi</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lệnh</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break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thoát</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khỏi</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vòng</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lặp</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ngày mà không cần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chạy</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tiếp)</a:t>
            </a:r>
          </a:p>
          <a:p>
            <a:pPr>
              <a:lnSpc>
                <a:spcPct val="120000"/>
              </a:lnSpc>
            </a:pP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Nếu không gặp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lệnh</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b="1"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break</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thì chu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kỳ</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chạy</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vòng</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lặp</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không có gì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thay</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đổi</a:t>
            </a:r>
            <a:endPar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443624434"/>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65152"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95261" y="1146493"/>
            <a:ext cx="9163240" cy="4859664"/>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nSpc>
                <a:spcPct val="120000"/>
              </a:lnSpc>
              <a:buFont typeface="Arial" panose="020B0604020202020204" pitchFamily="34" charset="0"/>
              <a:buChar char="•"/>
            </a:pP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Lệnh</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continue</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thường được kết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hợp</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với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vòng</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lặp</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để “</a:t>
            </a:r>
            <a:r>
              <a:rPr lang="en-US" altLang="zh-CN"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tiếp </a:t>
            </a:r>
            <a:r>
              <a:rPr lang="en-US" altLang="zh-CN"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tục</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quay đầu kiểm tra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điều</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kiện</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vòng</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lặp</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mà không cần quan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tâm</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các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lệnh</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phía</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sau.</a:t>
            </a:r>
          </a:p>
          <a:p>
            <a:pPr>
              <a:lnSpc>
                <a:spcPct val="120000"/>
              </a:lnSpc>
            </a:pPr>
            <a:r>
              <a:rPr lang="en-US" altLang="zh-CN"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Ví</a:t>
            </a:r>
            <a:r>
              <a:rPr lang="en-US" altLang="zh-CN"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dụ</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p>
          <a:p>
            <a:pPr>
              <a:lnSpc>
                <a:spcPct val="120000"/>
              </a:lnSpc>
            </a:pP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nn-NO" altLang="zh-CN" sz="20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i = 1</a:t>
            </a:r>
          </a:p>
          <a:p>
            <a:pPr>
              <a:lnSpc>
                <a:spcPct val="120000"/>
              </a:lnSpc>
            </a:pPr>
            <a:r>
              <a:rPr lang="nn-NO" altLang="zh-CN" sz="20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while i &lt; 10</a:t>
            </a:r>
            <a:r>
              <a:rPr lang="nn-NO" altLang="zh-CN" sz="2000" b="1" dirty="0">
                <a:solidFill>
                  <a:srgbClr val="FF0000"/>
                </a:solidFill>
                <a:latin typeface="Cambria" panose="02040503050406030204" pitchFamily="18" charset="0"/>
                <a:ea typeface="Tahoma" panose="020B0604030504040204" pitchFamily="34" charset="0"/>
                <a:cs typeface="Tahoma" panose="020B0604030504040204" pitchFamily="34" charset="0"/>
              </a:rPr>
              <a:t>:</a:t>
            </a:r>
          </a:p>
          <a:p>
            <a:pPr>
              <a:lnSpc>
                <a:spcPct val="120000"/>
              </a:lnSpc>
            </a:pPr>
            <a:r>
              <a:rPr lang="nn-NO" altLang="zh-CN" sz="20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nn-NO" altLang="zh-CN" sz="2000" dirty="0">
                <a:solidFill>
                  <a:schemeClr val="tx1">
                    <a:lumMod val="65000"/>
                    <a:lumOff val="35000"/>
                  </a:schemeClr>
                </a:solidFill>
                <a:highlight>
                  <a:srgbClr val="C0C0C0"/>
                </a:highlight>
                <a:latin typeface="Cambria" panose="02040503050406030204" pitchFamily="18" charset="0"/>
                <a:ea typeface="Tahoma" panose="020B0604030504040204" pitchFamily="34" charset="0"/>
                <a:cs typeface="Tahoma" panose="020B0604030504040204" pitchFamily="34" charset="0"/>
              </a:rPr>
              <a:t>	</a:t>
            </a:r>
            <a:r>
              <a:rPr lang="nn-NO" altLang="zh-CN" sz="20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i += 1</a:t>
            </a:r>
          </a:p>
          <a:p>
            <a:pPr>
              <a:lnSpc>
                <a:spcPct val="120000"/>
              </a:lnSpc>
            </a:pPr>
            <a:r>
              <a:rPr lang="nn-NO" altLang="zh-CN" sz="20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nn-NO" altLang="zh-CN" sz="2000" dirty="0">
                <a:solidFill>
                  <a:schemeClr val="tx1">
                    <a:lumMod val="65000"/>
                    <a:lumOff val="35000"/>
                  </a:schemeClr>
                </a:solidFill>
                <a:highlight>
                  <a:srgbClr val="C0C0C0"/>
                </a:highlight>
                <a:latin typeface="Cambria" panose="02040503050406030204" pitchFamily="18" charset="0"/>
                <a:ea typeface="Tahoma" panose="020B0604030504040204" pitchFamily="34" charset="0"/>
                <a:cs typeface="Tahoma" panose="020B0604030504040204" pitchFamily="34" charset="0"/>
              </a:rPr>
              <a:t>	</a:t>
            </a:r>
            <a:r>
              <a:rPr lang="nn-NO" altLang="zh-CN" sz="20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if i == 7</a:t>
            </a:r>
            <a:r>
              <a:rPr lang="nn-NO" altLang="zh-CN" sz="2000" b="1" dirty="0">
                <a:solidFill>
                  <a:srgbClr val="FF0000"/>
                </a:solidFill>
                <a:latin typeface="Cambria" panose="02040503050406030204" pitchFamily="18" charset="0"/>
                <a:ea typeface="Tahoma" panose="020B0604030504040204" pitchFamily="34" charset="0"/>
                <a:cs typeface="Tahoma" panose="020B0604030504040204" pitchFamily="34" charset="0"/>
              </a:rPr>
              <a:t>:</a:t>
            </a:r>
          </a:p>
          <a:p>
            <a:pPr>
              <a:lnSpc>
                <a:spcPct val="120000"/>
              </a:lnSpc>
            </a:pPr>
            <a:r>
              <a:rPr lang="nn-NO" altLang="zh-CN" sz="20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nn-NO" altLang="zh-CN" sz="2000" dirty="0">
                <a:solidFill>
                  <a:schemeClr val="tx1">
                    <a:lumMod val="65000"/>
                    <a:lumOff val="35000"/>
                  </a:schemeClr>
                </a:solidFill>
                <a:highlight>
                  <a:srgbClr val="C0C0C0"/>
                </a:highlight>
                <a:latin typeface="Cambria" panose="02040503050406030204" pitchFamily="18" charset="0"/>
                <a:ea typeface="Tahoma" panose="020B0604030504040204" pitchFamily="34" charset="0"/>
                <a:cs typeface="Tahoma" panose="020B0604030504040204" pitchFamily="34" charset="0"/>
              </a:rPr>
              <a:t>	</a:t>
            </a:r>
            <a:r>
              <a:rPr lang="nn-NO" altLang="zh-CN" sz="2000" b="1" dirty="0">
                <a:solidFill>
                  <a:schemeClr val="tx1">
                    <a:lumMod val="65000"/>
                    <a:lumOff val="35000"/>
                  </a:schemeClr>
                </a:solidFill>
                <a:highlight>
                  <a:srgbClr val="FFFFFF"/>
                </a:highlight>
                <a:latin typeface="Cambria" panose="02040503050406030204" pitchFamily="18" charset="0"/>
                <a:ea typeface="Tahoma" panose="020B0604030504040204" pitchFamily="34" charset="0"/>
                <a:cs typeface="Tahoma" panose="020B0604030504040204" pitchFamily="34" charset="0"/>
              </a:rPr>
              <a:t>continue</a:t>
            </a:r>
          </a:p>
          <a:p>
            <a:pPr>
              <a:lnSpc>
                <a:spcPct val="120000"/>
              </a:lnSpc>
            </a:pPr>
            <a:r>
              <a:rPr lang="nn-NO" altLang="zh-CN" sz="20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nn-NO" altLang="zh-CN" sz="2000" dirty="0">
                <a:solidFill>
                  <a:schemeClr val="tx1">
                    <a:lumMod val="65000"/>
                    <a:lumOff val="35000"/>
                  </a:schemeClr>
                </a:solidFill>
                <a:highlight>
                  <a:srgbClr val="C0C0C0"/>
                </a:highlight>
                <a:latin typeface="Cambria" panose="02040503050406030204" pitchFamily="18" charset="0"/>
                <a:ea typeface="Tahoma" panose="020B0604030504040204" pitchFamily="34" charset="0"/>
                <a:cs typeface="Tahoma" panose="020B0604030504040204" pitchFamily="34" charset="0"/>
              </a:rPr>
              <a:t>	</a:t>
            </a:r>
            <a:r>
              <a:rPr lang="nn-NO" altLang="zh-CN" sz="20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print(i)</a:t>
            </a:r>
          </a:p>
          <a:p>
            <a:pPr>
              <a:lnSpc>
                <a:spcPct val="120000"/>
              </a:lnSpc>
            </a:pPr>
            <a:endParaRPr lang="nn-NO" altLang="zh-CN" sz="20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p:txBody>
      </p:sp>
      <p:sp>
        <p:nvSpPr>
          <p:cNvPr id="2" name="文本框 20">
            <a:extLst>
              <a:ext uri="{FF2B5EF4-FFF2-40B4-BE49-F238E27FC236}">
                <a16:creationId xmlns:a16="http://schemas.microsoft.com/office/drawing/2014/main" id="{36F68BEA-5A37-464D-9E18-E392FF290DA8}"/>
              </a:ext>
            </a:extLst>
          </p:cNvPr>
          <p:cNvSpPr txBox="1"/>
          <p:nvPr/>
        </p:nvSpPr>
        <p:spPr>
          <a:xfrm>
            <a:off x="1865152" y="349790"/>
            <a:ext cx="3454664"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4. LỆNH continue</a:t>
            </a:r>
            <a:endParaRPr lang="zh-CN" altLang="en-US" sz="3600" b="1" u="sng" dirty="0">
              <a:solidFill>
                <a:srgbClr val="D32F2F"/>
              </a:solidFill>
              <a:latin typeface="Calibri" panose="020F0502020204030204" pitchFamily="34" charset="0"/>
            </a:endParaRPr>
          </a:p>
        </p:txBody>
      </p:sp>
    </p:spTree>
    <p:extLst>
      <p:ext uri="{BB962C8B-B14F-4D97-AF65-F5344CB8AC3E}">
        <p14:creationId xmlns:p14="http://schemas.microsoft.com/office/powerpoint/2010/main" val="1898425977"/>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65152"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95261" y="1146493"/>
            <a:ext cx="9163240" cy="1905009"/>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2000" u="sng"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Diễn</a:t>
            </a:r>
            <a:r>
              <a:rPr lang="en-US" altLang="zh-CN" sz="2000" u="sng"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giải</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Cho biến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đếm</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i</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bằng 1, kiểm tra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điều</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kiện</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trong khi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i</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&lt;10 là đúng, thì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tăng</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i</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lên 1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đơn</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vị</a:t>
            </a:r>
            <a:endPar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a:p>
            <a:pPr>
              <a:lnSpc>
                <a:spcPct val="120000"/>
              </a:lnSpc>
            </a:pPr>
            <a:r>
              <a:rPr lang="en-US" altLang="zh-CN" sz="2000" b="1"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Kiểm tra</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nếu biến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i</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 7 thì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gọi</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lệnh</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b="1"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continue</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(quay lên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chạy</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lại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vòng</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lặp</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mà không cần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chạy</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tiếp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những</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lệnh</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phía</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sau nó - print(</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i</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a:t>
            </a:r>
          </a:p>
          <a:p>
            <a:pPr>
              <a:lnSpc>
                <a:spcPct val="120000"/>
              </a:lnSpc>
            </a:pP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Nếu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bình</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thường thì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vẫn</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chạy</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theo</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chu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kỳ</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của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vòng</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lặp</a:t>
            </a:r>
            <a:endPar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79380386"/>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65152"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95261" y="1146493"/>
            <a:ext cx="9163240" cy="5780044"/>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Là</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vi-V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một câu lệnh không làm gì cả trong python. Lệnh pas thể hiện một hoạt động rỗng - không có gì xảy ra khi lệnh pass được thực thi. Chúng ta sử dụng lệnh pass như một trình giữ chỗ khi bạn cần một câu lệnh về mặt cú pháp nhưng không muốn thực hiện bất kỳ điều gì trong mã của mình.</a:t>
            </a:r>
            <a:endPar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a:p>
            <a:pPr>
              <a:lnSpc>
                <a:spcPct val="120000"/>
              </a:lnSpc>
            </a:pPr>
            <a:r>
              <a:rPr lang="en-US" altLang="zh-CN"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for </a:t>
            </a:r>
            <a:r>
              <a:rPr lang="en-US" altLang="zh-CN"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i</a:t>
            </a:r>
            <a:r>
              <a:rPr lang="en-US" altLang="zh-CN"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in range(3):</a:t>
            </a:r>
          </a:p>
          <a:p>
            <a:pPr>
              <a:lnSpc>
                <a:spcPct val="120000"/>
              </a:lnSpc>
            </a:pPr>
            <a:r>
              <a:rPr lang="en-US" altLang="zh-CN"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print(</a:t>
            </a:r>
            <a:r>
              <a:rPr lang="en-US" altLang="zh-CN"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i</a:t>
            </a:r>
            <a:r>
              <a:rPr lang="en-US" altLang="zh-CN"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a:t>
            </a:r>
          </a:p>
          <a:p>
            <a:pPr>
              <a:lnSpc>
                <a:spcPct val="120000"/>
              </a:lnSpc>
            </a:pPr>
            <a:r>
              <a:rPr lang="en-US" altLang="zh-CN"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if </a:t>
            </a:r>
            <a:r>
              <a:rPr lang="en-US" altLang="zh-CN"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i</a:t>
            </a:r>
            <a:r>
              <a:rPr lang="en-US" altLang="zh-CN"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 1:</a:t>
            </a:r>
          </a:p>
          <a:p>
            <a:pPr>
              <a:lnSpc>
                <a:spcPct val="120000"/>
              </a:lnSpc>
            </a:pPr>
            <a:r>
              <a:rPr lang="en-US" altLang="zh-CN"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pass</a:t>
            </a:r>
          </a:p>
          <a:p>
            <a:pPr>
              <a:lnSpc>
                <a:spcPct val="120000"/>
              </a:lnSpc>
            </a:pPr>
            <a:r>
              <a:rPr lang="en-US" altLang="zh-CN"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print('PASS')</a:t>
            </a:r>
            <a:endParaRPr lang="nn-NO" altLang="zh-CN"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a:p>
            <a:pPr>
              <a:lnSpc>
                <a:spcPct val="120000"/>
              </a:lnSpc>
            </a:pPr>
            <a:endParaRPr lang="nn-NO"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p:txBody>
      </p:sp>
      <p:sp>
        <p:nvSpPr>
          <p:cNvPr id="2" name="文本框 20">
            <a:extLst>
              <a:ext uri="{FF2B5EF4-FFF2-40B4-BE49-F238E27FC236}">
                <a16:creationId xmlns:a16="http://schemas.microsoft.com/office/drawing/2014/main" id="{36F68BEA-5A37-464D-9E18-E392FF290DA8}"/>
              </a:ext>
            </a:extLst>
          </p:cNvPr>
          <p:cNvSpPr txBox="1"/>
          <p:nvPr/>
        </p:nvSpPr>
        <p:spPr>
          <a:xfrm>
            <a:off x="1865152" y="349790"/>
            <a:ext cx="2611612"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5. LỆNH pass</a:t>
            </a:r>
            <a:endParaRPr lang="zh-CN" altLang="en-US" sz="3600" b="1" u="sng" dirty="0">
              <a:solidFill>
                <a:srgbClr val="D32F2F"/>
              </a:solidFill>
              <a:latin typeface="Calibri" panose="020F0502020204030204" pitchFamily="34" charset="0"/>
            </a:endParaRPr>
          </a:p>
        </p:txBody>
      </p:sp>
    </p:spTree>
    <p:extLst>
      <p:ext uri="{BB962C8B-B14F-4D97-AF65-F5344CB8AC3E}">
        <p14:creationId xmlns:p14="http://schemas.microsoft.com/office/powerpoint/2010/main" val="1826097671"/>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4136228" cy="721592"/>
            <a:chOff x="6096000" y="2068962"/>
            <a:chExt cx="5061857" cy="721592"/>
          </a:xfrm>
        </p:grpSpPr>
        <p:sp>
          <p:nvSpPr>
            <p:cNvPr id="21" name="文本框 20"/>
            <p:cNvSpPr txBox="1"/>
            <p:nvPr/>
          </p:nvSpPr>
          <p:spPr>
            <a:xfrm>
              <a:off x="6096000" y="2068962"/>
              <a:ext cx="2602749"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5</a:t>
              </a:r>
              <a:r>
                <a:rPr lang="vi-VN" altLang="zh-CN" sz="3600" b="1" u="sng" dirty="0">
                  <a:solidFill>
                    <a:srgbClr val="D32F2F"/>
                  </a:solidFill>
                  <a:latin typeface="Calibri" panose="020F0502020204030204" pitchFamily="34" charset="0"/>
                </a:rPr>
                <a:t>. </a:t>
              </a:r>
              <a:r>
                <a:rPr lang="en-US" altLang="zh-CN" sz="3600" b="1" u="sng" dirty="0">
                  <a:solidFill>
                    <a:srgbClr val="D32F2F"/>
                  </a:solidFill>
                  <a:latin typeface="Calibri" panose="020F0502020204030204" pitchFamily="34" charset="0"/>
                </a:rPr>
                <a:t>BÀI TẬP</a:t>
              </a:r>
              <a:endParaRPr lang="vi-VN" altLang="zh-CN" sz="3600" b="1" u="sng" dirty="0">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95261" y="1235950"/>
            <a:ext cx="8621556" cy="5215338"/>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Cho N = 20 </a:t>
            </a:r>
          </a:p>
          <a:p>
            <a:pPr>
              <a:lnSpc>
                <a:spcPct val="120000"/>
              </a:lnSpc>
            </a:pP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Yêu</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cầu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dùng</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2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vòng</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lặp</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for, while)</a:t>
            </a:r>
          </a:p>
          <a:p>
            <a:pPr marL="514350" indent="-514350">
              <a:lnSpc>
                <a:spcPct val="120000"/>
              </a:lnSpc>
              <a:buAutoNum type="arabicPeriod"/>
            </a:pP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Xuất</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ra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màn</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hình N lần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câu</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thông báo “Hello Python”</a:t>
            </a:r>
          </a:p>
          <a:p>
            <a:pPr marL="514350" indent="-514350">
              <a:lnSpc>
                <a:spcPct val="120000"/>
              </a:lnSpc>
              <a:buAutoNum type="arabicPeriod"/>
            </a:pP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Tính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tổng</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từ</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1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cho</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đến N</a:t>
            </a:r>
          </a:p>
          <a:p>
            <a:pPr marL="514350" indent="-514350">
              <a:lnSpc>
                <a:spcPct val="120000"/>
              </a:lnSpc>
              <a:buAutoNum type="arabicPeriod"/>
            </a:pP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Tính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tổng</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các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số</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CHẴN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nằm</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trong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đoạn</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từ</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0 đến N</a:t>
            </a:r>
          </a:p>
          <a:p>
            <a:pPr marL="514350" indent="-514350">
              <a:lnSpc>
                <a:spcPct val="120000"/>
              </a:lnSpc>
              <a:buAutoNum type="arabicPeriod"/>
            </a:pP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Tính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tổng</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các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số</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LẼ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nằm</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trong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đoạn</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từ</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0 đến N</a:t>
            </a:r>
          </a:p>
          <a:p>
            <a:pPr marL="514350" indent="-514350">
              <a:lnSpc>
                <a:spcPct val="120000"/>
              </a:lnSpc>
              <a:buAutoNum type="arabicPeriod"/>
            </a:pP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Tính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trung</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bình</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cộng</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các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số</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trong list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cho</a:t>
            </a:r>
            <a:r>
              <a:rPr lang="en-US" altLang="zh-CN" sz="280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trước</a:t>
            </a:r>
            <a:endPar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a:p>
            <a:pPr marL="514350" indent="-514350">
              <a:lnSpc>
                <a:spcPct val="120000"/>
              </a:lnSpc>
              <a:buAutoNum type="arabicPeriod"/>
            </a:pP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Tính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tổng</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giá</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trị</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từ</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1 đến N, nếu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chạy</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đến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số</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13 thì không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chạy</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nữa và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xuất</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kết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quả</a:t>
            </a:r>
            <a:endPar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a:p>
            <a:pPr marL="514350" indent="-514350">
              <a:lnSpc>
                <a:spcPct val="120000"/>
              </a:lnSpc>
              <a:buAutoNum type="arabicPeriod"/>
            </a:pP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Tính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tổng</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giá</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trị</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từ</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1 đến N,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riêng</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số</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17 thì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bỏ</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qua</a:t>
            </a:r>
          </a:p>
        </p:txBody>
      </p:sp>
    </p:spTree>
    <p:extLst>
      <p:ext uri="{BB962C8B-B14F-4D97-AF65-F5344CB8AC3E}">
        <p14:creationId xmlns:p14="http://schemas.microsoft.com/office/powerpoint/2010/main" val="4026623210"/>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Quora vs. Wikipedia – Q&amp;A not effective in Social Medi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856" y="1236757"/>
            <a:ext cx="5037756" cy="4385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089675"/>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49641" y="2732526"/>
            <a:ext cx="3049233" cy="830997"/>
          </a:xfrm>
          <a:prstGeom prst="rect">
            <a:avLst/>
          </a:prstGeom>
          <a:noFill/>
        </p:spPr>
        <p:txBody>
          <a:bodyPr wrap="none" rtlCol="0">
            <a:spAutoFit/>
            <a:scene3d>
              <a:camera prst="orthographicFront"/>
              <a:lightRig rig="threePt" dir="t"/>
            </a:scene3d>
            <a:sp3d contourW="12700"/>
          </a:bodyPr>
          <a:lstStyle/>
          <a:p>
            <a:pPr algn="ctr"/>
            <a:r>
              <a:rPr lang="en-US" altLang="zh-CN" sz="4800" b="1" dirty="0">
                <a:solidFill>
                  <a:schemeClr val="accent1"/>
                </a:solidFill>
                <a:latin typeface="Cambria" panose="02040503050406030204" pitchFamily="18" charset="0"/>
                <a:ea typeface="+mj-ea"/>
                <a:cs typeface="经典综艺体简" panose="02010609000101010101" pitchFamily="49" charset="-122"/>
              </a:rPr>
              <a:t>NỘI DUNG</a:t>
            </a:r>
          </a:p>
        </p:txBody>
      </p:sp>
      <p:sp>
        <p:nvSpPr>
          <p:cNvPr id="16" name="文本框 15"/>
          <p:cNvSpPr txBox="1"/>
          <p:nvPr/>
        </p:nvSpPr>
        <p:spPr>
          <a:xfrm>
            <a:off x="4927210" y="963715"/>
            <a:ext cx="886781" cy="901465"/>
          </a:xfrm>
          <a:prstGeom prst="rect">
            <a:avLst/>
          </a:prstGeom>
          <a:noFill/>
        </p:spPr>
        <p:txBody>
          <a:bodyPr wrap="none" rtlCol="0" anchor="t">
            <a:spAutoFit/>
            <a:scene3d>
              <a:camera prst="orthographicFront"/>
              <a:lightRig rig="threePt" dir="t"/>
            </a:scene3d>
            <a:sp3d contourW="12700"/>
          </a:bodyPr>
          <a:lstStyle/>
          <a:p>
            <a:pPr algn="ctr">
              <a:lnSpc>
                <a:spcPct val="150000"/>
              </a:lnSpc>
            </a:pPr>
            <a:r>
              <a:rPr lang="en-US" altLang="zh-CN" sz="4000" b="1" i="1" dirty="0">
                <a:solidFill>
                  <a:schemeClr val="accent1"/>
                </a:solidFill>
                <a:latin typeface="Cambria" panose="02040503050406030204" pitchFamily="18" charset="0"/>
              </a:rPr>
              <a:t>01.</a:t>
            </a:r>
          </a:p>
        </p:txBody>
      </p:sp>
      <p:sp>
        <p:nvSpPr>
          <p:cNvPr id="17" name="文本框 16"/>
          <p:cNvSpPr txBox="1"/>
          <p:nvPr/>
        </p:nvSpPr>
        <p:spPr>
          <a:xfrm>
            <a:off x="4927210" y="2409688"/>
            <a:ext cx="886781" cy="901465"/>
          </a:xfrm>
          <a:prstGeom prst="rect">
            <a:avLst/>
          </a:prstGeom>
          <a:noFill/>
        </p:spPr>
        <p:txBody>
          <a:bodyPr wrap="none" rtlCol="0" anchor="t">
            <a:spAutoFit/>
            <a:scene3d>
              <a:camera prst="orthographicFront"/>
              <a:lightRig rig="threePt" dir="t"/>
            </a:scene3d>
            <a:sp3d contourW="12700"/>
          </a:bodyPr>
          <a:lstStyle/>
          <a:p>
            <a:pPr algn="ctr">
              <a:lnSpc>
                <a:spcPct val="150000"/>
              </a:lnSpc>
            </a:pPr>
            <a:r>
              <a:rPr lang="en-US" altLang="zh-CN" sz="4000" b="1" i="1" dirty="0">
                <a:solidFill>
                  <a:schemeClr val="accent1"/>
                </a:solidFill>
                <a:latin typeface="Cambria" panose="02040503050406030204" pitchFamily="18" charset="0"/>
              </a:rPr>
              <a:t>03.</a:t>
            </a:r>
          </a:p>
        </p:txBody>
      </p:sp>
      <p:sp>
        <p:nvSpPr>
          <p:cNvPr id="4" name="文本框 15">
            <a:extLst>
              <a:ext uri="{FF2B5EF4-FFF2-40B4-BE49-F238E27FC236}">
                <a16:creationId xmlns:a16="http://schemas.microsoft.com/office/drawing/2014/main" id="{3E5AA055-0E73-430F-9C36-B686DD382A31}"/>
              </a:ext>
            </a:extLst>
          </p:cNvPr>
          <p:cNvSpPr txBox="1"/>
          <p:nvPr/>
        </p:nvSpPr>
        <p:spPr>
          <a:xfrm>
            <a:off x="4927210" y="1632541"/>
            <a:ext cx="886781" cy="901465"/>
          </a:xfrm>
          <a:prstGeom prst="rect">
            <a:avLst/>
          </a:prstGeom>
          <a:noFill/>
        </p:spPr>
        <p:txBody>
          <a:bodyPr wrap="none" rtlCol="0" anchor="t">
            <a:spAutoFit/>
            <a:scene3d>
              <a:camera prst="orthographicFront"/>
              <a:lightRig rig="threePt" dir="t"/>
            </a:scene3d>
            <a:sp3d contourW="12700"/>
          </a:bodyPr>
          <a:lstStyle/>
          <a:p>
            <a:pPr algn="ctr">
              <a:lnSpc>
                <a:spcPct val="150000"/>
              </a:lnSpc>
            </a:pPr>
            <a:r>
              <a:rPr lang="en-US" altLang="zh-CN" sz="4000" b="1" i="1" dirty="0">
                <a:solidFill>
                  <a:schemeClr val="accent1"/>
                </a:solidFill>
                <a:latin typeface="Cambria" panose="02040503050406030204" pitchFamily="18" charset="0"/>
              </a:rPr>
              <a:t>02.</a:t>
            </a:r>
          </a:p>
        </p:txBody>
      </p:sp>
      <p:sp>
        <p:nvSpPr>
          <p:cNvPr id="6" name="文本框 7">
            <a:extLst>
              <a:ext uri="{FF2B5EF4-FFF2-40B4-BE49-F238E27FC236}">
                <a16:creationId xmlns:a16="http://schemas.microsoft.com/office/drawing/2014/main" id="{E897AC01-B1E3-4ACD-B024-00F9CB90D974}"/>
              </a:ext>
            </a:extLst>
          </p:cNvPr>
          <p:cNvSpPr txBox="1"/>
          <p:nvPr/>
        </p:nvSpPr>
        <p:spPr>
          <a:xfrm>
            <a:off x="5742219" y="1103650"/>
            <a:ext cx="2743443" cy="739690"/>
          </a:xfrm>
          <a:prstGeom prst="rect">
            <a:avLst/>
          </a:prstGeom>
          <a:noFill/>
        </p:spPr>
        <p:txBody>
          <a:bodyPr wrap="none" rtlCol="0" anchor="t">
            <a:spAutoFit/>
            <a:scene3d>
              <a:camera prst="orthographicFront"/>
              <a:lightRig rig="threePt" dir="t"/>
            </a:scene3d>
            <a:sp3d contourW="12700"/>
          </a:bodyPr>
          <a:lstStyle/>
          <a:p>
            <a:pPr>
              <a:lnSpc>
                <a:spcPct val="150000"/>
              </a:lnSpc>
            </a:pPr>
            <a:r>
              <a:rPr lang="en-US" altLang="zh-CN" sz="3200" b="1" dirty="0">
                <a:solidFill>
                  <a:schemeClr val="accent2"/>
                </a:solidFill>
                <a:latin typeface="Cambria" panose="02040503050406030204" pitchFamily="18" charset="0"/>
              </a:rPr>
              <a:t>VÒNG LẶP for</a:t>
            </a:r>
          </a:p>
        </p:txBody>
      </p:sp>
      <p:sp>
        <p:nvSpPr>
          <p:cNvPr id="7" name="文本框 16">
            <a:extLst>
              <a:ext uri="{FF2B5EF4-FFF2-40B4-BE49-F238E27FC236}">
                <a16:creationId xmlns:a16="http://schemas.microsoft.com/office/drawing/2014/main" id="{8961C036-42F7-4B76-B5F9-672BF31E8D77}"/>
              </a:ext>
            </a:extLst>
          </p:cNvPr>
          <p:cNvSpPr txBox="1"/>
          <p:nvPr/>
        </p:nvSpPr>
        <p:spPr>
          <a:xfrm>
            <a:off x="4927210" y="3158438"/>
            <a:ext cx="886781" cy="901465"/>
          </a:xfrm>
          <a:prstGeom prst="rect">
            <a:avLst/>
          </a:prstGeom>
          <a:noFill/>
        </p:spPr>
        <p:txBody>
          <a:bodyPr wrap="none" rtlCol="0" anchor="t">
            <a:spAutoFit/>
            <a:scene3d>
              <a:camera prst="orthographicFront"/>
              <a:lightRig rig="threePt" dir="t"/>
            </a:scene3d>
            <a:sp3d contourW="12700"/>
          </a:bodyPr>
          <a:lstStyle/>
          <a:p>
            <a:pPr algn="ctr">
              <a:lnSpc>
                <a:spcPct val="150000"/>
              </a:lnSpc>
            </a:pPr>
            <a:r>
              <a:rPr lang="en-US" altLang="zh-CN" sz="4000" b="1" i="1" dirty="0">
                <a:solidFill>
                  <a:schemeClr val="accent1"/>
                </a:solidFill>
                <a:latin typeface="Cambria" panose="02040503050406030204" pitchFamily="18" charset="0"/>
              </a:rPr>
              <a:t>04.</a:t>
            </a:r>
          </a:p>
        </p:txBody>
      </p:sp>
      <p:sp>
        <p:nvSpPr>
          <p:cNvPr id="9" name="文本框 7">
            <a:extLst>
              <a:ext uri="{FF2B5EF4-FFF2-40B4-BE49-F238E27FC236}">
                <a16:creationId xmlns:a16="http://schemas.microsoft.com/office/drawing/2014/main" id="{DE6D55FC-110E-4EF3-B027-A7AFB515E7F3}"/>
              </a:ext>
            </a:extLst>
          </p:cNvPr>
          <p:cNvSpPr txBox="1"/>
          <p:nvPr/>
        </p:nvSpPr>
        <p:spPr>
          <a:xfrm>
            <a:off x="5813991" y="3262622"/>
            <a:ext cx="1685461" cy="739690"/>
          </a:xfrm>
          <a:prstGeom prst="rect">
            <a:avLst/>
          </a:prstGeom>
          <a:noFill/>
        </p:spPr>
        <p:txBody>
          <a:bodyPr wrap="none" rtlCol="0" anchor="t">
            <a:spAutoFit/>
            <a:scene3d>
              <a:camera prst="orthographicFront"/>
              <a:lightRig rig="threePt" dir="t"/>
            </a:scene3d>
            <a:sp3d contourW="12700"/>
          </a:bodyPr>
          <a:lstStyle/>
          <a:p>
            <a:pPr>
              <a:lnSpc>
                <a:spcPct val="150000"/>
              </a:lnSpc>
            </a:pPr>
            <a:r>
              <a:rPr lang="en-US" altLang="zh-CN" sz="3200" b="1" dirty="0">
                <a:solidFill>
                  <a:schemeClr val="accent2"/>
                </a:solidFill>
                <a:latin typeface="Cambria" panose="02040503050406030204" pitchFamily="18" charset="0"/>
              </a:rPr>
              <a:t>BÀI TẬP</a:t>
            </a:r>
          </a:p>
        </p:txBody>
      </p:sp>
      <p:sp>
        <p:nvSpPr>
          <p:cNvPr id="11" name="文本框 7">
            <a:extLst>
              <a:ext uri="{FF2B5EF4-FFF2-40B4-BE49-F238E27FC236}">
                <a16:creationId xmlns:a16="http://schemas.microsoft.com/office/drawing/2014/main" id="{9AA2EB42-0331-4549-92A8-23D1AACEBBA7}"/>
              </a:ext>
            </a:extLst>
          </p:cNvPr>
          <p:cNvSpPr txBox="1"/>
          <p:nvPr/>
        </p:nvSpPr>
        <p:spPr>
          <a:xfrm>
            <a:off x="5742219" y="1728082"/>
            <a:ext cx="3228320" cy="739690"/>
          </a:xfrm>
          <a:prstGeom prst="rect">
            <a:avLst/>
          </a:prstGeom>
          <a:noFill/>
        </p:spPr>
        <p:txBody>
          <a:bodyPr wrap="none" rtlCol="0" anchor="t">
            <a:spAutoFit/>
            <a:scene3d>
              <a:camera prst="orthographicFront"/>
              <a:lightRig rig="threePt" dir="t"/>
            </a:scene3d>
            <a:sp3d contourW="12700"/>
          </a:bodyPr>
          <a:lstStyle/>
          <a:p>
            <a:pPr>
              <a:lnSpc>
                <a:spcPct val="150000"/>
              </a:lnSpc>
            </a:pPr>
            <a:r>
              <a:rPr lang="en-US" altLang="zh-CN" sz="3200" b="1" dirty="0">
                <a:solidFill>
                  <a:schemeClr val="accent2"/>
                </a:solidFill>
                <a:latin typeface="Cambria" panose="02040503050406030204" pitchFamily="18" charset="0"/>
              </a:rPr>
              <a:t>VÒNG LẶP while</a:t>
            </a:r>
          </a:p>
        </p:txBody>
      </p:sp>
      <p:sp>
        <p:nvSpPr>
          <p:cNvPr id="14" name="文本框 7">
            <a:extLst>
              <a:ext uri="{FF2B5EF4-FFF2-40B4-BE49-F238E27FC236}">
                <a16:creationId xmlns:a16="http://schemas.microsoft.com/office/drawing/2014/main" id="{66816585-DEDC-48DD-A73D-0F67EDBE481E}"/>
              </a:ext>
            </a:extLst>
          </p:cNvPr>
          <p:cNvSpPr txBox="1"/>
          <p:nvPr/>
        </p:nvSpPr>
        <p:spPr>
          <a:xfrm>
            <a:off x="5742219" y="2521470"/>
            <a:ext cx="5337680" cy="739690"/>
          </a:xfrm>
          <a:prstGeom prst="rect">
            <a:avLst/>
          </a:prstGeom>
          <a:noFill/>
        </p:spPr>
        <p:txBody>
          <a:bodyPr wrap="none" rtlCol="0" anchor="t">
            <a:spAutoFit/>
            <a:scene3d>
              <a:camera prst="orthographicFront"/>
              <a:lightRig rig="threePt" dir="t"/>
            </a:scene3d>
            <a:sp3d contourW="12700"/>
          </a:bodyPr>
          <a:lstStyle/>
          <a:p>
            <a:pPr>
              <a:lnSpc>
                <a:spcPct val="150000"/>
              </a:lnSpc>
            </a:pPr>
            <a:r>
              <a:rPr lang="en-US" altLang="zh-CN" sz="3200" b="1" dirty="0">
                <a:solidFill>
                  <a:schemeClr val="accent2"/>
                </a:solidFill>
                <a:latin typeface="Cambria" panose="02040503050406030204" pitchFamily="18" charset="0"/>
              </a:rPr>
              <a:t>LỆNH break; continue; pass</a:t>
            </a:r>
          </a:p>
        </p:txBody>
      </p:sp>
    </p:spTree>
    <p:extLst>
      <p:ext uri="{BB962C8B-B14F-4D97-AF65-F5344CB8AC3E}">
        <p14:creationId xmlns:p14="http://schemas.microsoft.com/office/powerpoint/2010/main" val="133809529"/>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65152"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95261" y="1146493"/>
            <a:ext cx="9163240" cy="3711785"/>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nSpc>
                <a:spcPct val="120000"/>
              </a:lnSpc>
              <a:buFont typeface="Arial" panose="020B0604020202020204" pitchFamily="34" charset="0"/>
              <a:buChar char="•"/>
            </a:pPr>
            <a:r>
              <a:rPr lang="vi-V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For trong python là vòng lặp giúp lặp lại các xử lý trong chương trình với một số lần cụ thể. </a:t>
            </a:r>
            <a:endPar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a:p>
            <a:pPr marL="457200" indent="-457200">
              <a:lnSpc>
                <a:spcPct val="120000"/>
              </a:lnSpc>
              <a:buFont typeface="Arial" panose="020B0604020202020204" pitchFamily="34" charset="0"/>
              <a:buChar char="•"/>
            </a:pPr>
            <a:r>
              <a:rPr lang="vi-V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Vòng lặp for trong python bao gồm từ khóa for, một đối tượng có nhiều phần tử, một biến dùng để gán phần tử và một khối gồm các câu lệnh được mô tả trong khối đó. Đối tượng có nhiều phần tử là các iterable trong python như</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string,</a:t>
            </a:r>
            <a:r>
              <a:rPr lang="vi-V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list, range, dictionary</a:t>
            </a:r>
            <a:endPar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p:txBody>
      </p:sp>
      <p:sp>
        <p:nvSpPr>
          <p:cNvPr id="2" name="文本框 20">
            <a:extLst>
              <a:ext uri="{FF2B5EF4-FFF2-40B4-BE49-F238E27FC236}">
                <a16:creationId xmlns:a16="http://schemas.microsoft.com/office/drawing/2014/main" id="{36F68BEA-5A37-464D-9E18-E392FF290DA8}"/>
              </a:ext>
            </a:extLst>
          </p:cNvPr>
          <p:cNvSpPr txBox="1"/>
          <p:nvPr/>
        </p:nvSpPr>
        <p:spPr>
          <a:xfrm>
            <a:off x="1865152" y="349790"/>
            <a:ext cx="3238131"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1. VÒNG </a:t>
            </a:r>
            <a:r>
              <a:rPr lang="en-US" altLang="zh-CN" sz="3600" b="1" u="sng" dirty="0" err="1">
                <a:solidFill>
                  <a:srgbClr val="D32F2F"/>
                </a:solidFill>
                <a:latin typeface="Calibri" panose="020F0502020204030204" pitchFamily="34" charset="0"/>
              </a:rPr>
              <a:t>lặp</a:t>
            </a:r>
            <a:r>
              <a:rPr lang="en-US" altLang="zh-CN" sz="3600" b="1" u="sng" dirty="0">
                <a:solidFill>
                  <a:srgbClr val="D32F2F"/>
                </a:solidFill>
                <a:latin typeface="Calibri" panose="020F0502020204030204" pitchFamily="34" charset="0"/>
              </a:rPr>
              <a:t> For</a:t>
            </a:r>
            <a:endParaRPr lang="zh-CN" altLang="en-US" sz="3600" b="1" u="sng" dirty="0">
              <a:solidFill>
                <a:srgbClr val="D32F2F"/>
              </a:solidFill>
              <a:latin typeface="Calibri" panose="020F0502020204030204" pitchFamily="34" charset="0"/>
            </a:endParaRPr>
          </a:p>
        </p:txBody>
      </p:sp>
    </p:spTree>
    <p:extLst>
      <p:ext uri="{BB962C8B-B14F-4D97-AF65-F5344CB8AC3E}">
        <p14:creationId xmlns:p14="http://schemas.microsoft.com/office/powerpoint/2010/main" val="1000855734"/>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65152"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2" name="文本框 20">
            <a:extLst>
              <a:ext uri="{FF2B5EF4-FFF2-40B4-BE49-F238E27FC236}">
                <a16:creationId xmlns:a16="http://schemas.microsoft.com/office/drawing/2014/main" id="{36F68BEA-5A37-464D-9E18-E392FF290DA8}"/>
              </a:ext>
            </a:extLst>
          </p:cNvPr>
          <p:cNvSpPr txBox="1"/>
          <p:nvPr/>
        </p:nvSpPr>
        <p:spPr>
          <a:xfrm>
            <a:off x="1865152" y="349790"/>
            <a:ext cx="3238131"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1. VÒNG </a:t>
            </a:r>
            <a:r>
              <a:rPr lang="en-US" altLang="zh-CN" sz="3600" b="1" u="sng" dirty="0" err="1">
                <a:solidFill>
                  <a:srgbClr val="D32F2F"/>
                </a:solidFill>
                <a:latin typeface="Calibri" panose="020F0502020204030204" pitchFamily="34" charset="0"/>
              </a:rPr>
              <a:t>lặp</a:t>
            </a:r>
            <a:r>
              <a:rPr lang="en-US" altLang="zh-CN" sz="3600" b="1" u="sng" dirty="0">
                <a:solidFill>
                  <a:srgbClr val="D32F2F"/>
                </a:solidFill>
                <a:latin typeface="Calibri" panose="020F0502020204030204" pitchFamily="34" charset="0"/>
              </a:rPr>
              <a:t> For</a:t>
            </a:r>
            <a:endParaRPr lang="zh-CN" altLang="en-US" sz="3600" b="1" u="sng" dirty="0">
              <a:solidFill>
                <a:srgbClr val="D32F2F"/>
              </a:solidFill>
              <a:latin typeface="Calibri" panose="020F0502020204030204" pitchFamily="34" charset="0"/>
            </a:endParaRPr>
          </a:p>
        </p:txBody>
      </p:sp>
      <p:pic>
        <p:nvPicPr>
          <p:cNvPr id="3" name="Picture 2"/>
          <p:cNvPicPr>
            <a:picLocks noChangeAspect="1"/>
          </p:cNvPicPr>
          <p:nvPr/>
        </p:nvPicPr>
        <p:blipFill>
          <a:blip r:embed="rId3"/>
          <a:stretch>
            <a:fillRect/>
          </a:stretch>
        </p:blipFill>
        <p:spPr>
          <a:xfrm>
            <a:off x="5196253" y="503515"/>
            <a:ext cx="3613638" cy="5627797"/>
          </a:xfrm>
          <a:prstGeom prst="rect">
            <a:avLst/>
          </a:prstGeom>
        </p:spPr>
      </p:pic>
    </p:spTree>
    <p:extLst>
      <p:ext uri="{BB962C8B-B14F-4D97-AF65-F5344CB8AC3E}">
        <p14:creationId xmlns:p14="http://schemas.microsoft.com/office/powerpoint/2010/main" val="2438932791"/>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65152"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95261" y="1146493"/>
            <a:ext cx="9163240" cy="1643527"/>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vi-V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Cú pháp cho vòng for</a:t>
            </a:r>
          </a:p>
          <a:p>
            <a:pPr>
              <a:lnSpc>
                <a:spcPct val="120000"/>
              </a:lnSpc>
            </a:pPr>
            <a:r>
              <a:rPr lang="vi-V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for i in sequence:</a:t>
            </a:r>
          </a:p>
          <a:p>
            <a:pPr>
              <a:lnSpc>
                <a:spcPct val="120000"/>
              </a:lnSpc>
            </a:pPr>
            <a:r>
              <a:rPr lang="vi-V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các câu lệnh sẽ chạy của mỗi vòng lặp</a:t>
            </a:r>
          </a:p>
        </p:txBody>
      </p:sp>
      <p:sp>
        <p:nvSpPr>
          <p:cNvPr id="2" name="文本框 20">
            <a:extLst>
              <a:ext uri="{FF2B5EF4-FFF2-40B4-BE49-F238E27FC236}">
                <a16:creationId xmlns:a16="http://schemas.microsoft.com/office/drawing/2014/main" id="{36F68BEA-5A37-464D-9E18-E392FF290DA8}"/>
              </a:ext>
            </a:extLst>
          </p:cNvPr>
          <p:cNvSpPr txBox="1"/>
          <p:nvPr/>
        </p:nvSpPr>
        <p:spPr>
          <a:xfrm>
            <a:off x="1865152" y="349790"/>
            <a:ext cx="3238131"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1. VÒNG </a:t>
            </a:r>
            <a:r>
              <a:rPr lang="en-US" altLang="zh-CN" sz="3600" b="1" u="sng" dirty="0" err="1">
                <a:solidFill>
                  <a:srgbClr val="D32F2F"/>
                </a:solidFill>
                <a:latin typeface="Calibri" panose="020F0502020204030204" pitchFamily="34" charset="0"/>
              </a:rPr>
              <a:t>lặp</a:t>
            </a:r>
            <a:r>
              <a:rPr lang="en-US" altLang="zh-CN" sz="3600" b="1" u="sng" dirty="0">
                <a:solidFill>
                  <a:srgbClr val="D32F2F"/>
                </a:solidFill>
                <a:latin typeface="Calibri" panose="020F0502020204030204" pitchFamily="34" charset="0"/>
              </a:rPr>
              <a:t> For</a:t>
            </a:r>
            <a:endParaRPr lang="zh-CN" altLang="en-US" sz="3600" b="1" u="sng" dirty="0">
              <a:solidFill>
                <a:srgbClr val="D32F2F"/>
              </a:solidFill>
              <a:latin typeface="Calibri" panose="020F0502020204030204" pitchFamily="34" charset="0"/>
            </a:endParaRPr>
          </a:p>
        </p:txBody>
      </p:sp>
    </p:spTree>
    <p:extLst>
      <p:ext uri="{BB962C8B-B14F-4D97-AF65-F5344CB8AC3E}">
        <p14:creationId xmlns:p14="http://schemas.microsoft.com/office/powerpoint/2010/main" val="2587553451"/>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65152"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95261" y="1146493"/>
            <a:ext cx="9163240" cy="5262979"/>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vi-V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Ví dụ: In ra cá giá trị nguyên từ 0 đến 9</a:t>
            </a:r>
          </a:p>
          <a:p>
            <a:pPr>
              <a:lnSpc>
                <a:spcPct val="120000"/>
              </a:lnSpc>
            </a:pPr>
            <a:r>
              <a:rPr lang="vi-V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for i in range(10):</a:t>
            </a:r>
          </a:p>
          <a:p>
            <a:pPr>
              <a:lnSpc>
                <a:spcPct val="120000"/>
              </a:lnSpc>
            </a:pPr>
            <a:r>
              <a:rPr lang="vi-V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print(i)</a:t>
            </a:r>
          </a:p>
          <a:p>
            <a:pPr>
              <a:lnSpc>
                <a:spcPct val="120000"/>
              </a:lnSpc>
            </a:pPr>
            <a:r>
              <a:rPr lang="vi-V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Hàm range(start=0, stop, step_size=1): Generate a sequence of numbers</a:t>
            </a:r>
          </a:p>
          <a:p>
            <a:pPr>
              <a:lnSpc>
                <a:spcPct val="120000"/>
              </a:lnSpc>
            </a:pPr>
            <a:r>
              <a:rPr lang="vi-V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 start: giá trị bắt đầu sinh.</a:t>
            </a:r>
          </a:p>
          <a:p>
            <a:pPr>
              <a:lnSpc>
                <a:spcPct val="120000"/>
              </a:lnSpc>
            </a:pPr>
            <a:r>
              <a:rPr lang="vi-V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 stop: giá trị kết thúc sinh, có nghĩa là sinh đến giá trị bé hơn stop. Không có mặc định</a:t>
            </a:r>
          </a:p>
          <a:p>
            <a:pPr>
              <a:lnSpc>
                <a:spcPct val="120000"/>
              </a:lnSpc>
            </a:pPr>
            <a:r>
              <a:rPr lang="vi-V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 step_size: bước nhảy để sinh các giá trị tiếp theo từ start (nhận cả giá trị âm và dương)</a:t>
            </a:r>
          </a:p>
        </p:txBody>
      </p:sp>
      <p:sp>
        <p:nvSpPr>
          <p:cNvPr id="2" name="文本框 20">
            <a:extLst>
              <a:ext uri="{FF2B5EF4-FFF2-40B4-BE49-F238E27FC236}">
                <a16:creationId xmlns:a16="http://schemas.microsoft.com/office/drawing/2014/main" id="{36F68BEA-5A37-464D-9E18-E392FF290DA8}"/>
              </a:ext>
            </a:extLst>
          </p:cNvPr>
          <p:cNvSpPr txBox="1"/>
          <p:nvPr/>
        </p:nvSpPr>
        <p:spPr>
          <a:xfrm>
            <a:off x="1865152" y="349790"/>
            <a:ext cx="3238131"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1. VÒNG </a:t>
            </a:r>
            <a:r>
              <a:rPr lang="en-US" altLang="zh-CN" sz="3600" b="1" u="sng" dirty="0" err="1">
                <a:solidFill>
                  <a:srgbClr val="D32F2F"/>
                </a:solidFill>
                <a:latin typeface="Calibri" panose="020F0502020204030204" pitchFamily="34" charset="0"/>
              </a:rPr>
              <a:t>lặp</a:t>
            </a:r>
            <a:r>
              <a:rPr lang="en-US" altLang="zh-CN" sz="3600" b="1" u="sng" dirty="0">
                <a:solidFill>
                  <a:srgbClr val="D32F2F"/>
                </a:solidFill>
                <a:latin typeface="Calibri" panose="020F0502020204030204" pitchFamily="34" charset="0"/>
              </a:rPr>
              <a:t> For</a:t>
            </a:r>
            <a:endParaRPr lang="zh-CN" altLang="en-US" sz="3600" b="1" u="sng" dirty="0">
              <a:solidFill>
                <a:srgbClr val="D32F2F"/>
              </a:solidFill>
              <a:latin typeface="Calibri" panose="020F0502020204030204" pitchFamily="34" charset="0"/>
            </a:endParaRPr>
          </a:p>
        </p:txBody>
      </p:sp>
    </p:spTree>
    <p:extLst>
      <p:ext uri="{BB962C8B-B14F-4D97-AF65-F5344CB8AC3E}">
        <p14:creationId xmlns:p14="http://schemas.microsoft.com/office/powerpoint/2010/main" val="609414736"/>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65152"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95261" y="1146493"/>
            <a:ext cx="9163240" cy="3147080"/>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vi-V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While trong python là vòng lặp giúp lặp đi lặp lại các xử lý trong chương trình nếu biểu thức điều kiện trong nó là True (đúng). Khác với vòng lặp for trong python vốn được sử dụng để lặp lại các xử lý trong chương trình với một số lần cụ thể thì while trong python sẽ lặp lại liên tục mãi mãi chừng nào biểu thức điều kiện trong nó còn True (đúng),</a:t>
            </a:r>
            <a:endPar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p:txBody>
      </p:sp>
      <p:sp>
        <p:nvSpPr>
          <p:cNvPr id="2" name="文本框 20">
            <a:extLst>
              <a:ext uri="{FF2B5EF4-FFF2-40B4-BE49-F238E27FC236}">
                <a16:creationId xmlns:a16="http://schemas.microsoft.com/office/drawing/2014/main" id="{36F68BEA-5A37-464D-9E18-E392FF290DA8}"/>
              </a:ext>
            </a:extLst>
          </p:cNvPr>
          <p:cNvSpPr txBox="1"/>
          <p:nvPr/>
        </p:nvSpPr>
        <p:spPr>
          <a:xfrm>
            <a:off x="1865152" y="349790"/>
            <a:ext cx="3747116"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2. VÒNG </a:t>
            </a:r>
            <a:r>
              <a:rPr lang="en-US" altLang="zh-CN" sz="3600" b="1" u="sng" dirty="0" err="1">
                <a:solidFill>
                  <a:srgbClr val="D32F2F"/>
                </a:solidFill>
                <a:latin typeface="Calibri" panose="020F0502020204030204" pitchFamily="34" charset="0"/>
              </a:rPr>
              <a:t>lặp</a:t>
            </a:r>
            <a:r>
              <a:rPr lang="en-US" altLang="zh-CN" sz="3600" b="1" u="sng" dirty="0">
                <a:solidFill>
                  <a:srgbClr val="D32F2F"/>
                </a:solidFill>
                <a:latin typeface="Calibri" panose="020F0502020204030204" pitchFamily="34" charset="0"/>
              </a:rPr>
              <a:t> While</a:t>
            </a:r>
            <a:endParaRPr lang="zh-CN" altLang="en-US" sz="3600" b="1" u="sng" dirty="0">
              <a:solidFill>
                <a:srgbClr val="D32F2F"/>
              </a:solidFill>
              <a:latin typeface="Calibri" panose="020F0502020204030204" pitchFamily="34" charset="0"/>
            </a:endParaRPr>
          </a:p>
        </p:txBody>
      </p:sp>
    </p:spTree>
    <p:extLst>
      <p:ext uri="{BB962C8B-B14F-4D97-AF65-F5344CB8AC3E}">
        <p14:creationId xmlns:p14="http://schemas.microsoft.com/office/powerpoint/2010/main" val="2273182869"/>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65152"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2" name="文本框 20">
            <a:extLst>
              <a:ext uri="{FF2B5EF4-FFF2-40B4-BE49-F238E27FC236}">
                <a16:creationId xmlns:a16="http://schemas.microsoft.com/office/drawing/2014/main" id="{36F68BEA-5A37-464D-9E18-E392FF290DA8}"/>
              </a:ext>
            </a:extLst>
          </p:cNvPr>
          <p:cNvSpPr txBox="1"/>
          <p:nvPr/>
        </p:nvSpPr>
        <p:spPr>
          <a:xfrm>
            <a:off x="1865152" y="349790"/>
            <a:ext cx="3747116"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2. VÒNG </a:t>
            </a:r>
            <a:r>
              <a:rPr lang="en-US" altLang="zh-CN" sz="3600" b="1" u="sng" dirty="0" err="1">
                <a:solidFill>
                  <a:srgbClr val="D32F2F"/>
                </a:solidFill>
                <a:latin typeface="Calibri" panose="020F0502020204030204" pitchFamily="34" charset="0"/>
              </a:rPr>
              <a:t>lặp</a:t>
            </a:r>
            <a:r>
              <a:rPr lang="en-US" altLang="zh-CN" sz="3600" b="1" u="sng" dirty="0">
                <a:solidFill>
                  <a:srgbClr val="D32F2F"/>
                </a:solidFill>
                <a:latin typeface="Calibri" panose="020F0502020204030204" pitchFamily="34" charset="0"/>
              </a:rPr>
              <a:t> While</a:t>
            </a:r>
            <a:endParaRPr lang="zh-CN" altLang="en-US" sz="3600" b="1" u="sng" dirty="0">
              <a:solidFill>
                <a:srgbClr val="D32F2F"/>
              </a:solidFill>
              <a:latin typeface="Calibri" panose="020F0502020204030204" pitchFamily="34" charset="0"/>
            </a:endParaRPr>
          </a:p>
        </p:txBody>
      </p:sp>
      <p:pic>
        <p:nvPicPr>
          <p:cNvPr id="4" name="Picture 3"/>
          <p:cNvPicPr>
            <a:picLocks noChangeAspect="1"/>
          </p:cNvPicPr>
          <p:nvPr/>
        </p:nvPicPr>
        <p:blipFill>
          <a:blip r:embed="rId3"/>
          <a:stretch>
            <a:fillRect/>
          </a:stretch>
        </p:blipFill>
        <p:spPr>
          <a:xfrm>
            <a:off x="2400323" y="1071382"/>
            <a:ext cx="7439025" cy="4981575"/>
          </a:xfrm>
          <a:prstGeom prst="rect">
            <a:avLst/>
          </a:prstGeom>
        </p:spPr>
      </p:pic>
    </p:spTree>
    <p:extLst>
      <p:ext uri="{BB962C8B-B14F-4D97-AF65-F5344CB8AC3E}">
        <p14:creationId xmlns:p14="http://schemas.microsoft.com/office/powerpoint/2010/main" val="69878698"/>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65152"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95260" y="1146493"/>
            <a:ext cx="9796285" cy="2160591"/>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vi-V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Cú pháp cho vòng while</a:t>
            </a:r>
          </a:p>
          <a:p>
            <a:pPr>
              <a:lnSpc>
                <a:spcPct val="120000"/>
              </a:lnSpc>
            </a:pPr>
            <a:r>
              <a:rPr lang="vi-V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while biểu_thức_điều_kiện:</a:t>
            </a:r>
          </a:p>
          <a:p>
            <a:pPr>
              <a:lnSpc>
                <a:spcPct val="120000"/>
              </a:lnSpc>
            </a:pPr>
            <a:r>
              <a:rPr lang="vi-V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các câu lệnh sẽ chạy của mỗi vòng while, một vòng </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vi-V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while được chạy khi biểu_thức_điều_kiện là Đúng (True)</a:t>
            </a:r>
          </a:p>
        </p:txBody>
      </p:sp>
      <p:sp>
        <p:nvSpPr>
          <p:cNvPr id="2" name="文本框 20">
            <a:extLst>
              <a:ext uri="{FF2B5EF4-FFF2-40B4-BE49-F238E27FC236}">
                <a16:creationId xmlns:a16="http://schemas.microsoft.com/office/drawing/2014/main" id="{36F68BEA-5A37-464D-9E18-E392FF290DA8}"/>
              </a:ext>
            </a:extLst>
          </p:cNvPr>
          <p:cNvSpPr txBox="1"/>
          <p:nvPr/>
        </p:nvSpPr>
        <p:spPr>
          <a:xfrm>
            <a:off x="1865152" y="349790"/>
            <a:ext cx="3777573"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2. VÒNG </a:t>
            </a:r>
            <a:r>
              <a:rPr lang="en-US" altLang="zh-CN" sz="3600" b="1" u="sng" dirty="0" err="1">
                <a:solidFill>
                  <a:srgbClr val="D32F2F"/>
                </a:solidFill>
                <a:latin typeface="Calibri" panose="020F0502020204030204" pitchFamily="34" charset="0"/>
              </a:rPr>
              <a:t>lặp</a:t>
            </a:r>
            <a:r>
              <a:rPr lang="en-US" altLang="zh-CN" sz="3600" b="1" u="sng" dirty="0">
                <a:solidFill>
                  <a:srgbClr val="D32F2F"/>
                </a:solidFill>
                <a:latin typeface="Calibri" panose="020F0502020204030204" pitchFamily="34" charset="0"/>
              </a:rPr>
              <a:t> while </a:t>
            </a:r>
            <a:endParaRPr lang="zh-CN" altLang="en-US" sz="3600" b="1" u="sng" dirty="0">
              <a:solidFill>
                <a:srgbClr val="D32F2F"/>
              </a:solidFill>
              <a:latin typeface="Calibri" panose="020F0502020204030204" pitchFamily="34" charset="0"/>
            </a:endParaRPr>
          </a:p>
        </p:txBody>
      </p:sp>
    </p:spTree>
    <p:extLst>
      <p:ext uri="{BB962C8B-B14F-4D97-AF65-F5344CB8AC3E}">
        <p14:creationId xmlns:p14="http://schemas.microsoft.com/office/powerpoint/2010/main" val="3220891425"/>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Lst>
</file>

<file path=ppt/theme/theme1.xml><?xml version="1.0" encoding="utf-8"?>
<a:theme xmlns:a="http://schemas.openxmlformats.org/drawingml/2006/main" name="包图主题2">
  <a:themeElements>
    <a:clrScheme name="自定义 190">
      <a:dk1>
        <a:sysClr val="windowText" lastClr="000000"/>
      </a:dk1>
      <a:lt1>
        <a:sysClr val="window" lastClr="FFFFFF"/>
      </a:lt1>
      <a:dk2>
        <a:srgbClr val="44546A"/>
      </a:dk2>
      <a:lt2>
        <a:srgbClr val="E7E6E6"/>
      </a:lt2>
      <a:accent1>
        <a:srgbClr val="DF213B"/>
      </a:accent1>
      <a:accent2>
        <a:srgbClr val="595959"/>
      </a:accent2>
      <a:accent3>
        <a:srgbClr val="DF213B"/>
      </a:accent3>
      <a:accent4>
        <a:srgbClr val="595959"/>
      </a:accent4>
      <a:accent5>
        <a:srgbClr val="DF213B"/>
      </a:accent5>
      <a:accent6>
        <a:srgbClr val="595959"/>
      </a:accent6>
      <a:hlink>
        <a:srgbClr val="DF213B"/>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361F4DA1C04A948A2807DD343316B29" ma:contentTypeVersion="2" ma:contentTypeDescription="Create a new document." ma:contentTypeScope="" ma:versionID="f50fd489a876df9c06eafe9db5f54056">
  <xsd:schema xmlns:xsd="http://www.w3.org/2001/XMLSchema" xmlns:xs="http://www.w3.org/2001/XMLSchema" xmlns:p="http://schemas.microsoft.com/office/2006/metadata/properties" xmlns:ns2="047f56e8-c6d1-49ac-9867-a9509ce7e1bc" targetNamespace="http://schemas.microsoft.com/office/2006/metadata/properties" ma:root="true" ma:fieldsID="15f80468db5a17fa08512c3fb8dca3c2" ns2:_="">
    <xsd:import namespace="047f56e8-c6d1-49ac-9867-a9509ce7e1bc"/>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47f56e8-c6d1-49ac-9867-a9509ce7e1b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43E23DE-AB27-4D82-8C31-D22132BF5B58}">
  <ds:schemaRefs>
    <ds:schemaRef ds:uri="http://www.w3.org/XML/1998/namespace"/>
    <ds:schemaRef ds:uri="http://schemas.openxmlformats.org/package/2006/metadata/core-properties"/>
    <ds:schemaRef ds:uri="http://purl.org/dc/terms/"/>
    <ds:schemaRef ds:uri="http://purl.org/dc/dcmitype/"/>
    <ds:schemaRef ds:uri="http://purl.org/dc/elements/1.1/"/>
    <ds:schemaRef ds:uri="http://schemas.microsoft.com/office/2006/documentManagement/types"/>
    <ds:schemaRef ds:uri="http://schemas.microsoft.com/office/infopath/2007/PartnerControls"/>
    <ds:schemaRef ds:uri="047f56e8-c6d1-49ac-9867-a9509ce7e1bc"/>
    <ds:schemaRef ds:uri="http://schemas.microsoft.com/office/2006/metadata/properties"/>
  </ds:schemaRefs>
</ds:datastoreItem>
</file>

<file path=customXml/itemProps2.xml><?xml version="1.0" encoding="utf-8"?>
<ds:datastoreItem xmlns:ds="http://schemas.openxmlformats.org/officeDocument/2006/customXml" ds:itemID="{9CD29C99-8D25-441E-B8C9-30720E02DA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47f56e8-c6d1-49ac-9867-a9509ce7e1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5F46CE2-98CE-4FAB-8B65-B5DB3D0088A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包图主题2</Template>
  <TotalTime>4141</TotalTime>
  <Words>1045</Words>
  <Application>Microsoft Office PowerPoint</Application>
  <PresentationFormat>Widescreen</PresentationFormat>
  <Paragraphs>104</Paragraphs>
  <Slides>17</Slides>
  <Notes>17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等线</vt:lpstr>
      <vt:lpstr>微软雅黑</vt:lpstr>
      <vt:lpstr>Arial</vt:lpstr>
      <vt:lpstr>Calibri</vt:lpstr>
      <vt:lpstr>Cambria</vt:lpstr>
      <vt:lpstr>包图主题2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Giáo trình VLU</dc:title>
  <dc:creator>Trung Nguyen</dc:creator>
  <cp:lastModifiedBy>Mi Nguyen</cp:lastModifiedBy>
  <cp:revision>143</cp:revision>
  <dcterms:created xsi:type="dcterms:W3CDTF">2017-09-22T08:16:39Z</dcterms:created>
  <dcterms:modified xsi:type="dcterms:W3CDTF">2021-09-08T07:19:38Z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0x0101008361F4DA1C04A948A2807DD343316B29</vt:lpwstr>
  </property>
</Properties>
</file>